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10287000" cx="18288000"/>
  <p:notesSz cx="6858000" cy="9144000"/>
  <p:embeddedFontLst>
    <p:embeddedFont>
      <p:font typeface="Paytone One"/>
      <p:regular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Quattrocento Sans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hz9KTQ0EfUku0Q3PwJoO0tfw0c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7D66FB-F245-4334-8DDC-DD40C1629D4A}">
  <a:tblStyle styleId="{E17D66FB-F245-4334-8DDC-DD40C1629D4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42" Type="http://schemas.openxmlformats.org/officeDocument/2006/relationships/font" Target="fonts/QuattrocentoSans-bold.fntdata"/><Relationship Id="rId41" Type="http://schemas.openxmlformats.org/officeDocument/2006/relationships/font" Target="fonts/QuattrocentoSans-regular.fntdata"/><Relationship Id="rId44" Type="http://schemas.openxmlformats.org/officeDocument/2006/relationships/font" Target="fonts/QuattrocentoSans-boldItalic.fntdata"/><Relationship Id="rId43" Type="http://schemas.openxmlformats.org/officeDocument/2006/relationships/font" Target="fonts/QuattrocentoSans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Montserrat-regular.fntdata"/><Relationship Id="rId32" Type="http://schemas.openxmlformats.org/officeDocument/2006/relationships/font" Target="fonts/PaytoneOne-regular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Light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Light-italic.fntdata"/><Relationship Id="rId38" Type="http://schemas.openxmlformats.org/officeDocument/2006/relationships/font" Target="fonts/MontserratLigh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3" Type="http://customschemas.google.com/relationships/presentationmetadata" Target="meta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kellysikkema?utm_source=unsplash&amp;utm_medium=referral&amp;utm_content=creditCopyText" TargetMode="External"/><Relationship Id="rId3" Type="http://schemas.openxmlformats.org/officeDocument/2006/relationships/hyperlink" Target="https://unsplash.com/s/photos/flow-chart?utm_source=unsplash&amp;utm_medium=referral&amp;utm_content=creditCopyText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firmbee?utm_source=unsplash&amp;utm_medium=referral&amp;utm_content=creditCopyText" TargetMode="External"/><Relationship Id="rId3" Type="http://schemas.openxmlformats.org/officeDocument/2006/relationships/hyperlink" Target="https://unsplash.com/s/photos/flow-chart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Photo by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Kelly Sikkema</a:t>
            </a:r>
            <a:r>
              <a:rPr lang="en-US"/>
              <a:t> on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Unsplash</a:t>
            </a:r>
            <a:r>
              <a:rPr lang="en-US"/>
              <a:t> </a:t>
            </a:r>
            <a:endParaRPr/>
          </a:p>
        </p:txBody>
      </p:sp>
      <p:sp>
        <p:nvSpPr>
          <p:cNvPr id="796" name="Google Shape;79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0f2f30a819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4" name="Google Shape;894;g20f2f30a819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0f2f30a819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5" name="Google Shape;975;g20f2f30a819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0f2f30a819_0_4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6" name="Google Shape;1056;g20f2f30a819_0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0f2f30a819_0_6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0" name="Google Shape;1150;g20f2f30a819_0_6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0" name="Google Shape;126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https://storyset.com/amico</a:t>
            </a:r>
            <a:endParaRPr/>
          </a:p>
        </p:txBody>
      </p:sp>
      <p:sp>
        <p:nvSpPr>
          <p:cNvPr id="1261" name="Google Shape;126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9" name="Google Shape;135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8" name="Google Shape;161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20f3d744f8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4" name="Google Shape;1704;g20f3d744f8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1" name="Google Shape;181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20f3d744f89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6" name="Google Shape;1826;g20f3d744f89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3" name="Google Shape;184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https://storyset.com/amico</a:t>
            </a:r>
            <a:endParaRPr/>
          </a:p>
        </p:txBody>
      </p:sp>
      <p:sp>
        <p:nvSpPr>
          <p:cNvPr id="1844" name="Google Shape;184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1" name="Google Shape;191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20f3d744f89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2" name="Google Shape;1962;g20f3d744f89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3" name="Google Shape;1963;g20f3d744f89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https://storyset.com/amico</a:t>
            </a:r>
            <a:endParaRPr/>
          </a:p>
        </p:txBody>
      </p:sp>
      <p:sp>
        <p:nvSpPr>
          <p:cNvPr id="384" name="Google Shape;38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Photo by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Firmbee.com</a:t>
            </a:r>
            <a:r>
              <a:rPr lang="en-US"/>
              <a:t> on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Unsplash</a:t>
            </a:r>
            <a:r>
              <a:rPr lang="en-US"/>
              <a:t> </a:t>
            </a:r>
            <a:endParaRPr/>
          </a:p>
        </p:txBody>
      </p:sp>
      <p:sp>
        <p:nvSpPr>
          <p:cNvPr id="625" name="Google Shape;62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42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15" name="Google Shape;15;p42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6" name="Google Shape;16;p4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42"/>
          <p:cNvSpPr txBox="1"/>
          <p:nvPr>
            <p:ph type="ctrTitle"/>
          </p:nvPr>
        </p:nvSpPr>
        <p:spPr>
          <a:xfrm>
            <a:off x="1756700" y="1526325"/>
            <a:ext cx="102156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Paytone One"/>
              <a:buNone/>
              <a:defRPr sz="90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idx="1" type="subTitle"/>
          </p:nvPr>
        </p:nvSpPr>
        <p:spPr>
          <a:xfrm>
            <a:off x="1756700" y="58633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51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67" name="Google Shape;67;p51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68" name="Google Shape;68;p5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51"/>
          <p:cNvSpPr txBox="1"/>
          <p:nvPr>
            <p:ph type="title"/>
          </p:nvPr>
        </p:nvSpPr>
        <p:spPr>
          <a:xfrm>
            <a:off x="1226075" y="865175"/>
            <a:ext cx="1146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" type="body"/>
          </p:nvPr>
        </p:nvSpPr>
        <p:spPr>
          <a:xfrm>
            <a:off x="6284100" y="40715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/>
          <p:nvPr/>
        </p:nvSpPr>
        <p:spPr>
          <a:xfrm>
            <a:off x="413081" y="444700"/>
            <a:ext cx="17442662" cy="9371516"/>
          </a:xfrm>
          <a:custGeom>
            <a:rect b="b" l="l" r="r" t="t"/>
            <a:pathLst>
              <a:path extrusionOk="0" h="2467812" w="4593196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73" name="Google Shape;73;p52"/>
          <p:cNvSpPr txBox="1"/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2"/>
          <p:cNvSpPr txBox="1"/>
          <p:nvPr>
            <p:ph idx="1" type="body"/>
          </p:nvPr>
        </p:nvSpPr>
        <p:spPr>
          <a:xfrm rot="5400000">
            <a:off x="5538925" y="2485375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/>
          <p:nvPr/>
        </p:nvSpPr>
        <p:spPr>
          <a:xfrm>
            <a:off x="413081" y="444700"/>
            <a:ext cx="17442662" cy="9371516"/>
          </a:xfrm>
          <a:custGeom>
            <a:rect b="b" l="l" r="r" t="t"/>
            <a:pathLst>
              <a:path extrusionOk="0" h="2467812" w="4593196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77" name="Google Shape;77;p53"/>
          <p:cNvSpPr txBox="1"/>
          <p:nvPr>
            <p:ph type="title"/>
          </p:nvPr>
        </p:nvSpPr>
        <p:spPr>
          <a:xfrm rot="5400000">
            <a:off x="9938550" y="4576013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3"/>
          <p:cNvSpPr txBox="1"/>
          <p:nvPr>
            <p:ph idx="1" type="body"/>
          </p:nvPr>
        </p:nvSpPr>
        <p:spPr>
          <a:xfrm rot="5400000">
            <a:off x="2330125" y="2731263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44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21" name="Google Shape;21;p44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22" name="Google Shape;22;p4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44"/>
          <p:cNvSpPr txBox="1"/>
          <p:nvPr>
            <p:ph type="title"/>
          </p:nvPr>
        </p:nvSpPr>
        <p:spPr>
          <a:xfrm>
            <a:off x="728875" y="1549050"/>
            <a:ext cx="162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7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27" name="Google Shape;27;p47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28" name="Google Shape;28;p4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47"/>
          <p:cNvSpPr txBox="1"/>
          <p:nvPr>
            <p:ph type="title"/>
          </p:nvPr>
        </p:nvSpPr>
        <p:spPr>
          <a:xfrm>
            <a:off x="1035275" y="1689950"/>
            <a:ext cx="15495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7"/>
          <p:cNvSpPr txBox="1"/>
          <p:nvPr>
            <p:ph idx="1" type="body"/>
          </p:nvPr>
        </p:nvSpPr>
        <p:spPr>
          <a:xfrm>
            <a:off x="4265175" y="4933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47"/>
          <p:cNvSpPr txBox="1"/>
          <p:nvPr>
            <p:ph idx="2" type="body"/>
          </p:nvPr>
        </p:nvSpPr>
        <p:spPr>
          <a:xfrm>
            <a:off x="8660750" y="4933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5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34" name="Google Shape;34;p45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5" name="Google Shape;35;p4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45"/>
          <p:cNvSpPr txBox="1"/>
          <p:nvPr>
            <p:ph type="title"/>
          </p:nvPr>
        </p:nvSpPr>
        <p:spPr>
          <a:xfrm>
            <a:off x="1349399" y="2450700"/>
            <a:ext cx="128196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5"/>
          <p:cNvSpPr/>
          <p:nvPr>
            <p:ph idx="2" type="pic"/>
          </p:nvPr>
        </p:nvSpPr>
        <p:spPr>
          <a:xfrm>
            <a:off x="11390663" y="2752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5"/>
          <p:cNvSpPr txBox="1"/>
          <p:nvPr>
            <p:ph idx="1" type="body"/>
          </p:nvPr>
        </p:nvSpPr>
        <p:spPr>
          <a:xfrm>
            <a:off x="2552812" y="4426989"/>
            <a:ext cx="11100300" cy="3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3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3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6"/>
          <p:cNvSpPr txBox="1"/>
          <p:nvPr>
            <p:ph type="ctrTitle"/>
          </p:nvPr>
        </p:nvSpPr>
        <p:spPr>
          <a:xfrm>
            <a:off x="1993260" y="4007776"/>
            <a:ext cx="90474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/>
        </p:txBody>
      </p:sp>
      <p:cxnSp>
        <p:nvCxnSpPr>
          <p:cNvPr id="41" name="Google Shape;41;p46"/>
          <p:cNvCxnSpPr/>
          <p:nvPr/>
        </p:nvCxnSpPr>
        <p:spPr>
          <a:xfrm>
            <a:off x="-12050" y="7353024"/>
            <a:ext cx="18324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46"/>
          <p:cNvSpPr/>
          <p:nvPr/>
        </p:nvSpPr>
        <p:spPr>
          <a:xfrm>
            <a:off x="2235900" y="6786000"/>
            <a:ext cx="1134000" cy="113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8"/>
          <p:cNvGrpSpPr/>
          <p:nvPr/>
        </p:nvGrpSpPr>
        <p:grpSpPr>
          <a:xfrm>
            <a:off x="565481" y="597100"/>
            <a:ext cx="17439906" cy="9370035"/>
            <a:chOff x="0" y="0"/>
            <a:chExt cx="4593196" cy="2467812"/>
          </a:xfrm>
        </p:grpSpPr>
        <p:sp>
          <p:nvSpPr>
            <p:cNvPr id="45" name="Google Shape;45;p48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46" name="Google Shape;46;p4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48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48" name="Google Shape;48;p48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49" name="Google Shape;49;p4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48"/>
          <p:cNvSpPr txBox="1"/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" type="body"/>
          </p:nvPr>
        </p:nvSpPr>
        <p:spPr>
          <a:xfrm>
            <a:off x="2956175" y="3649378"/>
            <a:ext cx="10144500" cy="5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4318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>
                <a:latin typeface="Open Sans"/>
                <a:ea typeface="Open Sans"/>
                <a:cs typeface="Open Sans"/>
                <a:sym typeface="Open Sans"/>
              </a:defRPr>
            </a:lvl2pPr>
            <a:lvl3pPr indent="-4318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3pPr>
            <a:lvl4pPr indent="-4318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>
                <a:latin typeface="Open Sans"/>
                <a:ea typeface="Open Sans"/>
                <a:cs typeface="Open Sans"/>
                <a:sym typeface="Open Sans"/>
              </a:defRPr>
            </a:lvl4pPr>
            <a:lvl5pPr indent="-4318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»"/>
              <a:defRPr sz="3200">
                <a:latin typeface="Open Sans"/>
                <a:ea typeface="Open Sans"/>
                <a:cs typeface="Open Sans"/>
                <a:sym typeface="Open Sans"/>
              </a:defRPr>
            </a:lvl5pPr>
            <a:lvl6pPr indent="-4318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6pPr>
            <a:lvl7pPr indent="-4318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7pPr>
            <a:lvl8pPr indent="-4318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8pPr>
            <a:lvl9pPr indent="-4318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49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54" name="Google Shape;54;p49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55" name="Google Shape;55;p4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49"/>
          <p:cNvSpPr txBox="1"/>
          <p:nvPr>
            <p:ph type="title"/>
          </p:nvPr>
        </p:nvSpPr>
        <p:spPr>
          <a:xfrm>
            <a:off x="570901" y="639500"/>
            <a:ext cx="174399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idx="1" type="body"/>
          </p:nvPr>
        </p:nvSpPr>
        <p:spPr>
          <a:xfrm>
            <a:off x="4679038" y="66741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3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3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50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60" name="Google Shape;60;p50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61" name="Google Shape;61;p5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50"/>
          <p:cNvSpPr txBox="1"/>
          <p:nvPr>
            <p:ph type="title"/>
          </p:nvPr>
        </p:nvSpPr>
        <p:spPr>
          <a:xfrm>
            <a:off x="1737400" y="1290475"/>
            <a:ext cx="14436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" type="body"/>
          </p:nvPr>
        </p:nvSpPr>
        <p:spPr>
          <a:xfrm>
            <a:off x="3565225" y="3959425"/>
            <a:ext cx="6112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indent="-4191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64" name="Google Shape;64;p50"/>
          <p:cNvSpPr txBox="1"/>
          <p:nvPr>
            <p:ph idx="2" type="body"/>
          </p:nvPr>
        </p:nvSpPr>
        <p:spPr>
          <a:xfrm>
            <a:off x="9566575" y="3959425"/>
            <a:ext cx="6112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indent="-4191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Paytone One"/>
              <a:buNone/>
              <a:defRPr b="0" i="0" sz="9000" u="none" cap="none" strike="noStrik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3505200" y="39470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»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ublic.tableau.com/app/profile/sanjeev.kumar.vishwakarma2868/viz/ML_PROJECT_final/Dashboard1?publish=ye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fuel-consumption-ratings.streamlit.app/#fuel-consumption-prediction" TargetMode="External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fuel-consumption-ratings.streamlit.app/#fuel-consumption-prediction" TargetMode="External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9" Type="http://schemas.openxmlformats.org/officeDocument/2006/relationships/image" Target="../media/image26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413080" y="444700"/>
            <a:ext cx="17439793" cy="9369973"/>
            <a:chOff x="0" y="0"/>
            <a:chExt cx="4593196" cy="246781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260501" y="7048500"/>
            <a:ext cx="4835499" cy="891183"/>
          </a:xfrm>
          <a:prstGeom prst="roundRect">
            <a:avLst>
              <a:gd fmla="val 50000" name="adj"/>
            </a:avLst>
          </a:prstGeom>
          <a:solidFill>
            <a:srgbClr val="045E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1"/>
          <p:cNvGrpSpPr/>
          <p:nvPr/>
        </p:nvGrpSpPr>
        <p:grpSpPr>
          <a:xfrm>
            <a:off x="1403652" y="1350279"/>
            <a:ext cx="2587072" cy="794089"/>
            <a:chOff x="778" y="0"/>
            <a:chExt cx="3449430" cy="1058785"/>
          </a:xfrm>
        </p:grpSpPr>
        <p:grpSp>
          <p:nvGrpSpPr>
            <p:cNvPr id="89" name="Google Shape;89;p1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90" name="Google Shape;90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99" name="Google Shape;99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1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02" name="Google Shape;102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1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05" name="Google Shape;105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1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08" name="Google Shape;108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11" name="Google Shape;111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14" name="Google Shape;114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1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17" name="Google Shape;117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" name="Google Shape;119;p1"/>
          <p:cNvGrpSpPr/>
          <p:nvPr/>
        </p:nvGrpSpPr>
        <p:grpSpPr>
          <a:xfrm>
            <a:off x="9651333" y="7382651"/>
            <a:ext cx="1438686" cy="1326598"/>
            <a:chOff x="778" y="0"/>
            <a:chExt cx="1918247" cy="1768797"/>
          </a:xfrm>
        </p:grpSpPr>
        <p:grpSp>
          <p:nvGrpSpPr>
            <p:cNvPr id="120" name="Google Shape;120;p1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121" name="Google Shape;121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1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124" name="Google Shape;124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1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127" name="Google Shape;127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1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130" name="Google Shape;130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1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133" name="Google Shape;133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1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136" name="Google Shape;136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1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39" name="Google Shape;139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1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42" name="Google Shape;142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1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45" name="Google Shape;145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" name="Google Shape;147;p1"/>
          <p:cNvSpPr txBox="1"/>
          <p:nvPr/>
        </p:nvSpPr>
        <p:spPr>
          <a:xfrm>
            <a:off x="1801785" y="7186287"/>
            <a:ext cx="404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ML GROUP</a:t>
            </a:r>
            <a:r>
              <a:rPr lang="en-US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0" i="0" lang="en-US" sz="4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 b="0" i="0" sz="4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413076" y="2541588"/>
            <a:ext cx="91044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0" lang="en-US" sz="89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FUEL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0" lang="en-US" sz="89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CONSUMPTION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0" lang="en-US" sz="89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PREDICTION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1675" y="1020650"/>
            <a:ext cx="8398350" cy="47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6570" y="5029528"/>
            <a:ext cx="2365453" cy="2377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0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697" name="Google Shape;697;p30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698" name="Google Shape;698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9" name="Google Shape;699;p30"/>
          <p:cNvSpPr txBox="1"/>
          <p:nvPr/>
        </p:nvSpPr>
        <p:spPr>
          <a:xfrm>
            <a:off x="2720251" y="2192171"/>
            <a:ext cx="12847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Analysis  Part Prior Making 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0"/>
          <p:cNvSpPr txBox="1"/>
          <p:nvPr/>
        </p:nvSpPr>
        <p:spPr>
          <a:xfrm>
            <a:off x="4400825" y="5901600"/>
            <a:ext cx="94644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1" i="0" lang="en-US" sz="4099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analysis is  performed on Tableau Dashboard</a:t>
            </a:r>
            <a:endParaRPr b="1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01" name="Google Shape;701;p30"/>
          <p:cNvGrpSpPr/>
          <p:nvPr/>
        </p:nvGrpSpPr>
        <p:grpSpPr>
          <a:xfrm>
            <a:off x="813099" y="778117"/>
            <a:ext cx="2587072" cy="794089"/>
            <a:chOff x="778" y="0"/>
            <a:chExt cx="3449430" cy="1058785"/>
          </a:xfrm>
        </p:grpSpPr>
        <p:grpSp>
          <p:nvGrpSpPr>
            <p:cNvPr id="702" name="Google Shape;702;p30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703" name="Google Shape;703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" name="Google Shape;705;p30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706" name="Google Shape;706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" name="Google Shape;708;p30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709" name="Google Shape;709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30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712" name="Google Shape;712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30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715" name="Google Shape;715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30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718" name="Google Shape;718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30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721" name="Google Shape;721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30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724" name="Google Shape;724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30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727" name="Google Shape;727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30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730" name="Google Shape;730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2" name="Google Shape;732;p30"/>
          <p:cNvGrpSpPr/>
          <p:nvPr/>
        </p:nvGrpSpPr>
        <p:grpSpPr>
          <a:xfrm>
            <a:off x="15568307" y="7931702"/>
            <a:ext cx="1438686" cy="1326598"/>
            <a:chOff x="778" y="0"/>
            <a:chExt cx="1918247" cy="1768797"/>
          </a:xfrm>
        </p:grpSpPr>
        <p:grpSp>
          <p:nvGrpSpPr>
            <p:cNvPr id="733" name="Google Shape;733;p30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734" name="Google Shape;734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30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737" name="Google Shape;737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30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740" name="Google Shape;740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30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743" name="Google Shape;743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30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746" name="Google Shape;746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30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749" name="Google Shape;749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30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752" name="Google Shape;752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30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755" name="Google Shape;755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30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758" name="Google Shape;758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" name="Google Shape;760;p30"/>
          <p:cNvGrpSpPr/>
          <p:nvPr/>
        </p:nvGrpSpPr>
        <p:grpSpPr>
          <a:xfrm>
            <a:off x="5924730" y="5485391"/>
            <a:ext cx="2904838" cy="293705"/>
            <a:chOff x="874" y="0"/>
            <a:chExt cx="3873117" cy="391607"/>
          </a:xfrm>
        </p:grpSpPr>
        <p:grpSp>
          <p:nvGrpSpPr>
            <p:cNvPr id="761" name="Google Shape;761;p30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762" name="Google Shape;762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4" name="Google Shape;764;p30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765" name="Google Shape;765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7" name="Google Shape;767;p30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768" name="Google Shape;768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30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771" name="Google Shape;771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773;p30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774" name="Google Shape;774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6" name="Google Shape;776;p30"/>
          <p:cNvGrpSpPr/>
          <p:nvPr/>
        </p:nvGrpSpPr>
        <p:grpSpPr>
          <a:xfrm>
            <a:off x="9176130" y="5485391"/>
            <a:ext cx="2904838" cy="293705"/>
            <a:chOff x="874" y="0"/>
            <a:chExt cx="3873117" cy="391607"/>
          </a:xfrm>
        </p:grpSpPr>
        <p:grpSp>
          <p:nvGrpSpPr>
            <p:cNvPr id="777" name="Google Shape;777;p30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778" name="Google Shape;778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30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781" name="Google Shape;781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30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784" name="Google Shape;784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30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787" name="Google Shape;787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30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790" name="Google Shape;790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92" name="Google Shape;792;p30"/>
          <p:cNvSpPr txBox="1"/>
          <p:nvPr/>
        </p:nvSpPr>
        <p:spPr>
          <a:xfrm>
            <a:off x="3238925" y="7788450"/>
            <a:ext cx="1178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ML_PROJECT_final | Tableau Public</a:t>
            </a:r>
            <a:endParaRPr b="1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8" name="Google Shape;798;p15"/>
          <p:cNvCxnSpPr/>
          <p:nvPr/>
        </p:nvCxnSpPr>
        <p:spPr>
          <a:xfrm rot="10800000">
            <a:off x="7020233" y="6821604"/>
            <a:ext cx="245148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9" name="Google Shape;799;p15"/>
          <p:cNvSpPr/>
          <p:nvPr/>
        </p:nvSpPr>
        <p:spPr>
          <a:xfrm rot="-2700000">
            <a:off x="8882858" y="7680848"/>
            <a:ext cx="1177715" cy="1177715"/>
          </a:xfrm>
          <a:prstGeom prst="frame">
            <a:avLst>
              <a:gd fmla="val 2634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0" name="Google Shape;800;p15"/>
          <p:cNvCxnSpPr/>
          <p:nvPr/>
        </p:nvCxnSpPr>
        <p:spPr>
          <a:xfrm rot="10800000">
            <a:off x="7020233" y="1563804"/>
            <a:ext cx="1283109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15"/>
          <p:cNvCxnSpPr/>
          <p:nvPr/>
        </p:nvCxnSpPr>
        <p:spPr>
          <a:xfrm rot="10800000">
            <a:off x="7020233" y="1563804"/>
            <a:ext cx="0" cy="566290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2" name="Google Shape;802;p15"/>
          <p:cNvSpPr/>
          <p:nvPr/>
        </p:nvSpPr>
        <p:spPr>
          <a:xfrm>
            <a:off x="8031224" y="451030"/>
            <a:ext cx="2225552" cy="2225552"/>
          </a:xfrm>
          <a:prstGeom prst="mathMultiply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5"/>
          <p:cNvSpPr/>
          <p:nvPr/>
        </p:nvSpPr>
        <p:spPr>
          <a:xfrm>
            <a:off x="13022826" y="0"/>
            <a:ext cx="5265174" cy="10287000"/>
          </a:xfrm>
          <a:prstGeom prst="rect">
            <a:avLst/>
          </a:prstGeom>
          <a:solidFill>
            <a:srgbClr val="385A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5"/>
          <p:cNvSpPr/>
          <p:nvPr/>
        </p:nvSpPr>
        <p:spPr>
          <a:xfrm>
            <a:off x="9578587" y="318389"/>
            <a:ext cx="6836369" cy="9650223"/>
          </a:xfrm>
          <a:prstGeom prst="frame">
            <a:avLst>
              <a:gd fmla="val 12500" name="adj1"/>
            </a:avLst>
          </a:prstGeom>
          <a:solidFill>
            <a:schemeClr val="lt1"/>
          </a:solidFill>
          <a:ln>
            <a:noFill/>
          </a:ln>
          <a:effectLst>
            <a:outerShdw blurRad="152400" rotWithShape="0" algn="t" dir="5400000" dist="63500">
              <a:srgbClr val="000000">
                <a:alpha val="2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oup of white flowers&#10;&#10;Description automatically generated with medium confidence" id="805" name="Google Shape;805;p15"/>
          <p:cNvPicPr preferRelativeResize="0"/>
          <p:nvPr/>
        </p:nvPicPr>
        <p:blipFill rotWithShape="1">
          <a:blip r:embed="rId3">
            <a:alphaModFix/>
          </a:blip>
          <a:srcRect b="16863" l="0" r="0" t="72838"/>
          <a:stretch/>
        </p:blipFill>
        <p:spPr>
          <a:xfrm>
            <a:off x="0" y="-503002"/>
            <a:ext cx="2492052" cy="28127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5"/>
          <p:cNvSpPr/>
          <p:nvPr/>
        </p:nvSpPr>
        <p:spPr>
          <a:xfrm>
            <a:off x="568000" y="451025"/>
            <a:ext cx="156333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1" i="0" lang="en-US" sz="7800" u="none" cap="none" strike="noStrike">
                <a:solidFill>
                  <a:srgbClr val="385A45"/>
                </a:solidFill>
                <a:latin typeface="Arial"/>
                <a:ea typeface="Arial"/>
                <a:cs typeface="Arial"/>
                <a:sym typeface="Arial"/>
              </a:rPr>
              <a:t>Exploratory Data Analysis </a:t>
            </a:r>
            <a:endParaRPr b="1" i="0" sz="7800" u="none" cap="none" strike="noStrike">
              <a:solidFill>
                <a:srgbClr val="385A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1" i="0" lang="en-US" sz="7700" u="none" cap="none" strike="noStrike">
                <a:solidFill>
                  <a:srgbClr val="385A45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r>
              <a:rPr b="1" i="0" lang="en-US" sz="7200" u="none" cap="none" strike="noStrike">
                <a:solidFill>
                  <a:srgbClr val="385A45"/>
                </a:solidFill>
                <a:latin typeface="Arial"/>
                <a:ea typeface="Arial"/>
                <a:cs typeface="Arial"/>
                <a:sym typeface="Arial"/>
              </a:rPr>
              <a:t>(EDA)</a:t>
            </a:r>
            <a:endParaRPr b="1" i="0" sz="7200" u="none" cap="none" strike="noStrike">
              <a:solidFill>
                <a:srgbClr val="385A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5"/>
          <p:cNvSpPr/>
          <p:nvPr/>
        </p:nvSpPr>
        <p:spPr>
          <a:xfrm>
            <a:off x="6189236" y="7440477"/>
            <a:ext cx="1661994" cy="1661994"/>
          </a:xfrm>
          <a:prstGeom prst="donut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p15"/>
          <p:cNvCxnSpPr/>
          <p:nvPr/>
        </p:nvCxnSpPr>
        <p:spPr>
          <a:xfrm>
            <a:off x="0" y="5351465"/>
            <a:ext cx="7857300" cy="44400"/>
          </a:xfrm>
          <a:prstGeom prst="straightConnector1">
            <a:avLst/>
          </a:prstGeom>
          <a:noFill/>
          <a:ln cap="flat" cmpd="sng" w="12700">
            <a:solidFill>
              <a:srgbClr val="385A45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809" name="Google Shape;809;p15"/>
          <p:cNvSpPr/>
          <p:nvPr/>
        </p:nvSpPr>
        <p:spPr>
          <a:xfrm rot="-3599828">
            <a:off x="7284880" y="1233688"/>
            <a:ext cx="512355" cy="341520"/>
          </a:xfrm>
          <a:prstGeom prst="corner">
            <a:avLst>
              <a:gd fmla="val 31445" name="adj1"/>
              <a:gd fmla="val 3608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150" y="2934625"/>
            <a:ext cx="15444799" cy="66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2"/>
          <p:cNvSpPr txBox="1"/>
          <p:nvPr/>
        </p:nvSpPr>
        <p:spPr>
          <a:xfrm>
            <a:off x="854850" y="618500"/>
            <a:ext cx="13234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7800" u="none" cap="none" strike="noStrike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EDA - Univariate Analysis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p12"/>
          <p:cNvGrpSpPr/>
          <p:nvPr/>
        </p:nvGrpSpPr>
        <p:grpSpPr>
          <a:xfrm>
            <a:off x="1028710" y="8088649"/>
            <a:ext cx="1438685" cy="1326598"/>
            <a:chOff x="778" y="0"/>
            <a:chExt cx="1918247" cy="1768797"/>
          </a:xfrm>
        </p:grpSpPr>
        <p:grpSp>
          <p:nvGrpSpPr>
            <p:cNvPr id="817" name="Google Shape;817;p12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818" name="Google Shape;818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" name="Google Shape;820;p12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821" name="Google Shape;821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12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824" name="Google Shape;824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6" name="Google Shape;826;p12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827" name="Google Shape;827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2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830" name="Google Shape;830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2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833" name="Google Shape;833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2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836" name="Google Shape;836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12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2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842" name="Google Shape;842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4" name="Google Shape;844;p12"/>
          <p:cNvGrpSpPr/>
          <p:nvPr/>
        </p:nvGrpSpPr>
        <p:grpSpPr>
          <a:xfrm>
            <a:off x="13801458" y="618509"/>
            <a:ext cx="3749649" cy="794089"/>
            <a:chOff x="778" y="0"/>
            <a:chExt cx="4999532" cy="1058785"/>
          </a:xfrm>
        </p:grpSpPr>
        <p:grpSp>
          <p:nvGrpSpPr>
            <p:cNvPr id="845" name="Google Shape;845;p12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846" name="Google Shape;846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8" name="Google Shape;848;p12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849" name="Google Shape;849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1" name="Google Shape;851;p12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852" name="Google Shape;852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12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855" name="Google Shape;855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2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858" name="Google Shape;858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0" name="Google Shape;860;p12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861" name="Google Shape;861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12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864" name="Google Shape;864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12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867" name="Google Shape;867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2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870" name="Google Shape;870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12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873" name="Google Shape;873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12"/>
            <p:cNvGrpSpPr/>
            <p:nvPr/>
          </p:nvGrpSpPr>
          <p:grpSpPr>
            <a:xfrm>
              <a:off x="3868985" y="0"/>
              <a:ext cx="347217" cy="348773"/>
              <a:chOff x="1813" y="0"/>
              <a:chExt cx="809173" cy="812800"/>
            </a:xfrm>
          </p:grpSpPr>
          <p:sp>
            <p:nvSpPr>
              <p:cNvPr id="876" name="Google Shape;876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" name="Google Shape;878;p12"/>
            <p:cNvGrpSpPr/>
            <p:nvPr/>
          </p:nvGrpSpPr>
          <p:grpSpPr>
            <a:xfrm>
              <a:off x="4653093" y="0"/>
              <a:ext cx="347217" cy="348773"/>
              <a:chOff x="1813" y="0"/>
              <a:chExt cx="809173" cy="812800"/>
            </a:xfrm>
          </p:grpSpPr>
          <p:sp>
            <p:nvSpPr>
              <p:cNvPr id="879" name="Google Shape;879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12"/>
            <p:cNvGrpSpPr/>
            <p:nvPr/>
          </p:nvGrpSpPr>
          <p:grpSpPr>
            <a:xfrm>
              <a:off x="3868985" y="710012"/>
              <a:ext cx="347217" cy="348773"/>
              <a:chOff x="1813" y="0"/>
              <a:chExt cx="809173" cy="812800"/>
            </a:xfrm>
          </p:grpSpPr>
          <p:sp>
            <p:nvSpPr>
              <p:cNvPr id="882" name="Google Shape;882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" name="Google Shape;884;p12"/>
            <p:cNvGrpSpPr/>
            <p:nvPr/>
          </p:nvGrpSpPr>
          <p:grpSpPr>
            <a:xfrm>
              <a:off x="4653093" y="710012"/>
              <a:ext cx="347217" cy="348773"/>
              <a:chOff x="1813" y="0"/>
              <a:chExt cx="809173" cy="812800"/>
            </a:xfrm>
          </p:grpSpPr>
          <p:sp>
            <p:nvSpPr>
              <p:cNvPr id="885" name="Google Shape;885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87" name="Google Shape;8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0550" y="2336950"/>
            <a:ext cx="6410675" cy="66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860" y="2336960"/>
            <a:ext cx="6600207" cy="66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2"/>
          <p:cNvSpPr txBox="1"/>
          <p:nvPr/>
        </p:nvSpPr>
        <p:spPr>
          <a:xfrm>
            <a:off x="7324450" y="3971613"/>
            <a:ext cx="37497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Frequency 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Distribution 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Category</a:t>
            </a:r>
            <a:endParaRPr b="1" i="0" sz="4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0" name="Google Shape;890;p12"/>
          <p:cNvSpPr/>
          <p:nvPr/>
        </p:nvSpPr>
        <p:spPr>
          <a:xfrm>
            <a:off x="7907360" y="2634897"/>
            <a:ext cx="2583900" cy="794100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2"/>
          <p:cNvSpPr txBox="1"/>
          <p:nvPr/>
        </p:nvSpPr>
        <p:spPr>
          <a:xfrm>
            <a:off x="7992750" y="2539875"/>
            <a:ext cx="249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0f2f30a819_0_292"/>
          <p:cNvSpPr txBox="1"/>
          <p:nvPr/>
        </p:nvSpPr>
        <p:spPr>
          <a:xfrm>
            <a:off x="854850" y="618500"/>
            <a:ext cx="13234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7800" u="none" cap="none" strike="noStrike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EDA - Univariate Analysis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7" name="Google Shape;897;g20f2f30a819_0_292"/>
          <p:cNvGrpSpPr/>
          <p:nvPr/>
        </p:nvGrpSpPr>
        <p:grpSpPr>
          <a:xfrm>
            <a:off x="1028710" y="8088649"/>
            <a:ext cx="1438685" cy="1326597"/>
            <a:chOff x="778" y="0"/>
            <a:chExt cx="1918246" cy="1768796"/>
          </a:xfrm>
        </p:grpSpPr>
        <p:grpSp>
          <p:nvGrpSpPr>
            <p:cNvPr id="898" name="Google Shape;898;g20f2f30a819_0_292"/>
            <p:cNvGrpSpPr/>
            <p:nvPr/>
          </p:nvGrpSpPr>
          <p:grpSpPr>
            <a:xfrm>
              <a:off x="3593" y="0"/>
              <a:ext cx="347216" cy="348772"/>
              <a:chOff x="1813" y="0"/>
              <a:chExt cx="809173" cy="812800"/>
            </a:xfrm>
          </p:grpSpPr>
          <p:sp>
            <p:nvSpPr>
              <p:cNvPr id="899" name="Google Shape;899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g20f2f30a819_0_292"/>
            <p:cNvGrpSpPr/>
            <p:nvPr/>
          </p:nvGrpSpPr>
          <p:grpSpPr>
            <a:xfrm>
              <a:off x="787701" y="0"/>
              <a:ext cx="347216" cy="348772"/>
              <a:chOff x="1813" y="0"/>
              <a:chExt cx="809173" cy="812800"/>
            </a:xfrm>
          </p:grpSpPr>
          <p:sp>
            <p:nvSpPr>
              <p:cNvPr id="902" name="Google Shape;902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" name="Google Shape;904;g20f2f30a819_0_292"/>
            <p:cNvGrpSpPr/>
            <p:nvPr/>
          </p:nvGrpSpPr>
          <p:grpSpPr>
            <a:xfrm>
              <a:off x="1571808" y="0"/>
              <a:ext cx="347216" cy="348772"/>
              <a:chOff x="1813" y="0"/>
              <a:chExt cx="809173" cy="812800"/>
            </a:xfrm>
          </p:grpSpPr>
          <p:sp>
            <p:nvSpPr>
              <p:cNvPr id="905" name="Google Shape;905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" name="Google Shape;907;g20f2f30a819_0_292"/>
            <p:cNvGrpSpPr/>
            <p:nvPr/>
          </p:nvGrpSpPr>
          <p:grpSpPr>
            <a:xfrm>
              <a:off x="3593" y="710012"/>
              <a:ext cx="347216" cy="348772"/>
              <a:chOff x="1813" y="0"/>
              <a:chExt cx="809173" cy="812800"/>
            </a:xfrm>
          </p:grpSpPr>
          <p:sp>
            <p:nvSpPr>
              <p:cNvPr id="908" name="Google Shape;908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" name="Google Shape;910;g20f2f30a819_0_292"/>
            <p:cNvGrpSpPr/>
            <p:nvPr/>
          </p:nvGrpSpPr>
          <p:grpSpPr>
            <a:xfrm>
              <a:off x="787701" y="710012"/>
              <a:ext cx="347216" cy="348772"/>
              <a:chOff x="1813" y="0"/>
              <a:chExt cx="809173" cy="812800"/>
            </a:xfrm>
          </p:grpSpPr>
          <p:sp>
            <p:nvSpPr>
              <p:cNvPr id="911" name="Google Shape;911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" name="Google Shape;913;g20f2f30a819_0_292"/>
            <p:cNvGrpSpPr/>
            <p:nvPr/>
          </p:nvGrpSpPr>
          <p:grpSpPr>
            <a:xfrm>
              <a:off x="1571808" y="710012"/>
              <a:ext cx="347216" cy="348772"/>
              <a:chOff x="1813" y="0"/>
              <a:chExt cx="809173" cy="812800"/>
            </a:xfrm>
          </p:grpSpPr>
          <p:sp>
            <p:nvSpPr>
              <p:cNvPr id="914" name="Google Shape;914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6" name="Google Shape;916;g20f2f30a819_0_292"/>
            <p:cNvGrpSpPr/>
            <p:nvPr/>
          </p:nvGrpSpPr>
          <p:grpSpPr>
            <a:xfrm>
              <a:off x="778" y="1420024"/>
              <a:ext cx="347216" cy="348772"/>
              <a:chOff x="1813" y="0"/>
              <a:chExt cx="809173" cy="812800"/>
            </a:xfrm>
          </p:grpSpPr>
          <p:sp>
            <p:nvSpPr>
              <p:cNvPr id="917" name="Google Shape;917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9" name="Google Shape;919;g20f2f30a819_0_292"/>
            <p:cNvGrpSpPr/>
            <p:nvPr/>
          </p:nvGrpSpPr>
          <p:grpSpPr>
            <a:xfrm>
              <a:off x="784886" y="1420024"/>
              <a:ext cx="347216" cy="348772"/>
              <a:chOff x="1813" y="0"/>
              <a:chExt cx="809173" cy="812800"/>
            </a:xfrm>
          </p:grpSpPr>
          <p:sp>
            <p:nvSpPr>
              <p:cNvPr id="920" name="Google Shape;920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2" name="Google Shape;922;g20f2f30a819_0_292"/>
            <p:cNvGrpSpPr/>
            <p:nvPr/>
          </p:nvGrpSpPr>
          <p:grpSpPr>
            <a:xfrm>
              <a:off x="1568993" y="1420024"/>
              <a:ext cx="347216" cy="348772"/>
              <a:chOff x="1813" y="0"/>
              <a:chExt cx="809173" cy="812800"/>
            </a:xfrm>
          </p:grpSpPr>
          <p:sp>
            <p:nvSpPr>
              <p:cNvPr id="923" name="Google Shape;923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5" name="Google Shape;925;g20f2f30a819_0_292"/>
          <p:cNvGrpSpPr/>
          <p:nvPr/>
        </p:nvGrpSpPr>
        <p:grpSpPr>
          <a:xfrm>
            <a:off x="13801458" y="618509"/>
            <a:ext cx="3749648" cy="794088"/>
            <a:chOff x="778" y="0"/>
            <a:chExt cx="4999531" cy="1058784"/>
          </a:xfrm>
        </p:grpSpPr>
        <p:grpSp>
          <p:nvGrpSpPr>
            <p:cNvPr id="926" name="Google Shape;926;g20f2f30a819_0_292"/>
            <p:cNvGrpSpPr/>
            <p:nvPr/>
          </p:nvGrpSpPr>
          <p:grpSpPr>
            <a:xfrm>
              <a:off x="778" y="0"/>
              <a:ext cx="347216" cy="348772"/>
              <a:chOff x="1813" y="0"/>
              <a:chExt cx="809173" cy="812800"/>
            </a:xfrm>
          </p:grpSpPr>
          <p:sp>
            <p:nvSpPr>
              <p:cNvPr id="927" name="Google Shape;927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g20f2f30a819_0_292"/>
            <p:cNvGrpSpPr/>
            <p:nvPr/>
          </p:nvGrpSpPr>
          <p:grpSpPr>
            <a:xfrm>
              <a:off x="784886" y="0"/>
              <a:ext cx="347216" cy="348772"/>
              <a:chOff x="1813" y="0"/>
              <a:chExt cx="809173" cy="812800"/>
            </a:xfrm>
          </p:grpSpPr>
          <p:sp>
            <p:nvSpPr>
              <p:cNvPr id="930" name="Google Shape;930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2" name="Google Shape;932;g20f2f30a819_0_292"/>
            <p:cNvGrpSpPr/>
            <p:nvPr/>
          </p:nvGrpSpPr>
          <p:grpSpPr>
            <a:xfrm>
              <a:off x="1568993" y="0"/>
              <a:ext cx="347216" cy="348772"/>
              <a:chOff x="1813" y="0"/>
              <a:chExt cx="809173" cy="812800"/>
            </a:xfrm>
          </p:grpSpPr>
          <p:sp>
            <p:nvSpPr>
              <p:cNvPr id="933" name="Google Shape;933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g20f2f30a819_0_292"/>
            <p:cNvGrpSpPr/>
            <p:nvPr/>
          </p:nvGrpSpPr>
          <p:grpSpPr>
            <a:xfrm>
              <a:off x="778" y="710012"/>
              <a:ext cx="347216" cy="348772"/>
              <a:chOff x="1813" y="0"/>
              <a:chExt cx="809173" cy="812800"/>
            </a:xfrm>
          </p:grpSpPr>
          <p:sp>
            <p:nvSpPr>
              <p:cNvPr id="936" name="Google Shape;936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8" name="Google Shape;938;g20f2f30a819_0_292"/>
            <p:cNvGrpSpPr/>
            <p:nvPr/>
          </p:nvGrpSpPr>
          <p:grpSpPr>
            <a:xfrm>
              <a:off x="784886" y="710012"/>
              <a:ext cx="347216" cy="348772"/>
              <a:chOff x="1813" y="0"/>
              <a:chExt cx="809173" cy="812800"/>
            </a:xfrm>
          </p:grpSpPr>
          <p:sp>
            <p:nvSpPr>
              <p:cNvPr id="939" name="Google Shape;939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g20f2f30a819_0_292"/>
            <p:cNvGrpSpPr/>
            <p:nvPr/>
          </p:nvGrpSpPr>
          <p:grpSpPr>
            <a:xfrm>
              <a:off x="1568993" y="710012"/>
              <a:ext cx="347216" cy="348772"/>
              <a:chOff x="1813" y="0"/>
              <a:chExt cx="809173" cy="812800"/>
            </a:xfrm>
          </p:grpSpPr>
          <p:sp>
            <p:nvSpPr>
              <p:cNvPr id="942" name="Google Shape;942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g20f2f30a819_0_292"/>
            <p:cNvGrpSpPr/>
            <p:nvPr/>
          </p:nvGrpSpPr>
          <p:grpSpPr>
            <a:xfrm>
              <a:off x="2318883" y="0"/>
              <a:ext cx="347216" cy="348772"/>
              <a:chOff x="1813" y="0"/>
              <a:chExt cx="809173" cy="812800"/>
            </a:xfrm>
          </p:grpSpPr>
          <p:sp>
            <p:nvSpPr>
              <p:cNvPr id="945" name="Google Shape;945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g20f2f30a819_0_292"/>
            <p:cNvGrpSpPr/>
            <p:nvPr/>
          </p:nvGrpSpPr>
          <p:grpSpPr>
            <a:xfrm>
              <a:off x="3102991" y="0"/>
              <a:ext cx="347216" cy="348772"/>
              <a:chOff x="1813" y="0"/>
              <a:chExt cx="809173" cy="812800"/>
            </a:xfrm>
          </p:grpSpPr>
          <p:sp>
            <p:nvSpPr>
              <p:cNvPr id="948" name="Google Shape;948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950;g20f2f30a819_0_292"/>
            <p:cNvGrpSpPr/>
            <p:nvPr/>
          </p:nvGrpSpPr>
          <p:grpSpPr>
            <a:xfrm>
              <a:off x="2318883" y="710012"/>
              <a:ext cx="347216" cy="348772"/>
              <a:chOff x="1813" y="0"/>
              <a:chExt cx="809173" cy="812800"/>
            </a:xfrm>
          </p:grpSpPr>
          <p:sp>
            <p:nvSpPr>
              <p:cNvPr id="951" name="Google Shape;951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g20f2f30a819_0_292"/>
            <p:cNvGrpSpPr/>
            <p:nvPr/>
          </p:nvGrpSpPr>
          <p:grpSpPr>
            <a:xfrm>
              <a:off x="3102991" y="710012"/>
              <a:ext cx="347216" cy="348772"/>
              <a:chOff x="1813" y="0"/>
              <a:chExt cx="809173" cy="812800"/>
            </a:xfrm>
          </p:grpSpPr>
          <p:sp>
            <p:nvSpPr>
              <p:cNvPr id="954" name="Google Shape;954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g20f2f30a819_0_292"/>
            <p:cNvGrpSpPr/>
            <p:nvPr/>
          </p:nvGrpSpPr>
          <p:grpSpPr>
            <a:xfrm>
              <a:off x="3868985" y="0"/>
              <a:ext cx="347216" cy="348772"/>
              <a:chOff x="1813" y="0"/>
              <a:chExt cx="809173" cy="812800"/>
            </a:xfrm>
          </p:grpSpPr>
          <p:sp>
            <p:nvSpPr>
              <p:cNvPr id="957" name="Google Shape;957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g20f2f30a819_0_292"/>
            <p:cNvGrpSpPr/>
            <p:nvPr/>
          </p:nvGrpSpPr>
          <p:grpSpPr>
            <a:xfrm>
              <a:off x="4653093" y="0"/>
              <a:ext cx="347216" cy="348772"/>
              <a:chOff x="1813" y="0"/>
              <a:chExt cx="809173" cy="812800"/>
            </a:xfrm>
          </p:grpSpPr>
          <p:sp>
            <p:nvSpPr>
              <p:cNvPr id="960" name="Google Shape;960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g20f2f30a819_0_292"/>
            <p:cNvGrpSpPr/>
            <p:nvPr/>
          </p:nvGrpSpPr>
          <p:grpSpPr>
            <a:xfrm>
              <a:off x="3868985" y="710012"/>
              <a:ext cx="347216" cy="348772"/>
              <a:chOff x="1813" y="0"/>
              <a:chExt cx="809173" cy="812800"/>
            </a:xfrm>
          </p:grpSpPr>
          <p:sp>
            <p:nvSpPr>
              <p:cNvPr id="963" name="Google Shape;963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g20f2f30a819_0_292"/>
            <p:cNvGrpSpPr/>
            <p:nvPr/>
          </p:nvGrpSpPr>
          <p:grpSpPr>
            <a:xfrm>
              <a:off x="4653093" y="710012"/>
              <a:ext cx="347216" cy="348772"/>
              <a:chOff x="1813" y="0"/>
              <a:chExt cx="809173" cy="812800"/>
            </a:xfrm>
          </p:grpSpPr>
          <p:sp>
            <p:nvSpPr>
              <p:cNvPr id="966" name="Google Shape;966;g20f2f30a819_0_29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20f2f30a819_0_29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68" name="Google Shape;968;g20f2f30a819_0_292"/>
          <p:cNvSpPr txBox="1"/>
          <p:nvPr/>
        </p:nvSpPr>
        <p:spPr>
          <a:xfrm>
            <a:off x="7324450" y="3971613"/>
            <a:ext cx="37497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Frequency 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Distribution 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Numerical</a:t>
            </a:r>
            <a:endParaRPr b="1" i="0" sz="4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9" name="Google Shape;969;g20f2f30a819_0_292"/>
          <p:cNvSpPr/>
          <p:nvPr/>
        </p:nvSpPr>
        <p:spPr>
          <a:xfrm>
            <a:off x="7907360" y="2634897"/>
            <a:ext cx="2583900" cy="794100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g20f2f30a819_0_292"/>
          <p:cNvSpPr txBox="1"/>
          <p:nvPr/>
        </p:nvSpPr>
        <p:spPr>
          <a:xfrm>
            <a:off x="7992750" y="2539875"/>
            <a:ext cx="249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g20f2f30a819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850" y="2341825"/>
            <a:ext cx="6469600" cy="66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g20f2f30a819_0_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5292" y="2484017"/>
            <a:ext cx="6469600" cy="637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0f2f30a819_0_372"/>
          <p:cNvSpPr txBox="1"/>
          <p:nvPr/>
        </p:nvSpPr>
        <p:spPr>
          <a:xfrm>
            <a:off x="854850" y="618500"/>
            <a:ext cx="13234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7800" u="none" cap="none" strike="noStrike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EDA - Univariate Analysis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g20f2f30a819_0_372"/>
          <p:cNvGrpSpPr/>
          <p:nvPr/>
        </p:nvGrpSpPr>
        <p:grpSpPr>
          <a:xfrm>
            <a:off x="1028710" y="8088649"/>
            <a:ext cx="1438685" cy="1326597"/>
            <a:chOff x="778" y="0"/>
            <a:chExt cx="1918246" cy="1768796"/>
          </a:xfrm>
        </p:grpSpPr>
        <p:grpSp>
          <p:nvGrpSpPr>
            <p:cNvPr id="979" name="Google Shape;979;g20f2f30a819_0_372"/>
            <p:cNvGrpSpPr/>
            <p:nvPr/>
          </p:nvGrpSpPr>
          <p:grpSpPr>
            <a:xfrm>
              <a:off x="3593" y="0"/>
              <a:ext cx="347216" cy="348772"/>
              <a:chOff x="1813" y="0"/>
              <a:chExt cx="809173" cy="812800"/>
            </a:xfrm>
          </p:grpSpPr>
          <p:sp>
            <p:nvSpPr>
              <p:cNvPr id="980" name="Google Shape;980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2" name="Google Shape;982;g20f2f30a819_0_372"/>
            <p:cNvGrpSpPr/>
            <p:nvPr/>
          </p:nvGrpSpPr>
          <p:grpSpPr>
            <a:xfrm>
              <a:off x="787701" y="0"/>
              <a:ext cx="347216" cy="348772"/>
              <a:chOff x="1813" y="0"/>
              <a:chExt cx="809173" cy="812800"/>
            </a:xfrm>
          </p:grpSpPr>
          <p:sp>
            <p:nvSpPr>
              <p:cNvPr id="983" name="Google Shape;983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5" name="Google Shape;985;g20f2f30a819_0_372"/>
            <p:cNvGrpSpPr/>
            <p:nvPr/>
          </p:nvGrpSpPr>
          <p:grpSpPr>
            <a:xfrm>
              <a:off x="1571808" y="0"/>
              <a:ext cx="347216" cy="348772"/>
              <a:chOff x="1813" y="0"/>
              <a:chExt cx="809173" cy="812800"/>
            </a:xfrm>
          </p:grpSpPr>
          <p:sp>
            <p:nvSpPr>
              <p:cNvPr id="986" name="Google Shape;986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g20f2f30a819_0_372"/>
            <p:cNvGrpSpPr/>
            <p:nvPr/>
          </p:nvGrpSpPr>
          <p:grpSpPr>
            <a:xfrm>
              <a:off x="3593" y="710012"/>
              <a:ext cx="347216" cy="348772"/>
              <a:chOff x="1813" y="0"/>
              <a:chExt cx="809173" cy="812800"/>
            </a:xfrm>
          </p:grpSpPr>
          <p:sp>
            <p:nvSpPr>
              <p:cNvPr id="989" name="Google Shape;989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g20f2f30a819_0_372"/>
            <p:cNvGrpSpPr/>
            <p:nvPr/>
          </p:nvGrpSpPr>
          <p:grpSpPr>
            <a:xfrm>
              <a:off x="787701" y="710012"/>
              <a:ext cx="347216" cy="348772"/>
              <a:chOff x="1813" y="0"/>
              <a:chExt cx="809173" cy="812800"/>
            </a:xfrm>
          </p:grpSpPr>
          <p:sp>
            <p:nvSpPr>
              <p:cNvPr id="992" name="Google Shape;992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g20f2f30a819_0_372"/>
            <p:cNvGrpSpPr/>
            <p:nvPr/>
          </p:nvGrpSpPr>
          <p:grpSpPr>
            <a:xfrm>
              <a:off x="1571808" y="710012"/>
              <a:ext cx="347216" cy="348772"/>
              <a:chOff x="1813" y="0"/>
              <a:chExt cx="809173" cy="812800"/>
            </a:xfrm>
          </p:grpSpPr>
          <p:sp>
            <p:nvSpPr>
              <p:cNvPr id="995" name="Google Shape;995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7" name="Google Shape;997;g20f2f30a819_0_372"/>
            <p:cNvGrpSpPr/>
            <p:nvPr/>
          </p:nvGrpSpPr>
          <p:grpSpPr>
            <a:xfrm>
              <a:off x="778" y="1420024"/>
              <a:ext cx="347216" cy="348772"/>
              <a:chOff x="1813" y="0"/>
              <a:chExt cx="809173" cy="812800"/>
            </a:xfrm>
          </p:grpSpPr>
          <p:sp>
            <p:nvSpPr>
              <p:cNvPr id="998" name="Google Shape;998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g20f2f30a819_0_372"/>
            <p:cNvGrpSpPr/>
            <p:nvPr/>
          </p:nvGrpSpPr>
          <p:grpSpPr>
            <a:xfrm>
              <a:off x="784886" y="1420024"/>
              <a:ext cx="347216" cy="348772"/>
              <a:chOff x="1813" y="0"/>
              <a:chExt cx="809173" cy="812800"/>
            </a:xfrm>
          </p:grpSpPr>
          <p:sp>
            <p:nvSpPr>
              <p:cNvPr id="1001" name="Google Shape;1001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3" name="Google Shape;1003;g20f2f30a819_0_372"/>
            <p:cNvGrpSpPr/>
            <p:nvPr/>
          </p:nvGrpSpPr>
          <p:grpSpPr>
            <a:xfrm>
              <a:off x="1568993" y="1420024"/>
              <a:ext cx="347216" cy="348772"/>
              <a:chOff x="1813" y="0"/>
              <a:chExt cx="809173" cy="812800"/>
            </a:xfrm>
          </p:grpSpPr>
          <p:sp>
            <p:nvSpPr>
              <p:cNvPr id="1004" name="Google Shape;1004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6" name="Google Shape;1006;g20f2f30a819_0_372"/>
          <p:cNvGrpSpPr/>
          <p:nvPr/>
        </p:nvGrpSpPr>
        <p:grpSpPr>
          <a:xfrm>
            <a:off x="13801458" y="618509"/>
            <a:ext cx="3749648" cy="794088"/>
            <a:chOff x="778" y="0"/>
            <a:chExt cx="4999531" cy="1058784"/>
          </a:xfrm>
        </p:grpSpPr>
        <p:grpSp>
          <p:nvGrpSpPr>
            <p:cNvPr id="1007" name="Google Shape;1007;g20f2f30a819_0_372"/>
            <p:cNvGrpSpPr/>
            <p:nvPr/>
          </p:nvGrpSpPr>
          <p:grpSpPr>
            <a:xfrm>
              <a:off x="778" y="0"/>
              <a:ext cx="347216" cy="348772"/>
              <a:chOff x="1813" y="0"/>
              <a:chExt cx="809173" cy="812800"/>
            </a:xfrm>
          </p:grpSpPr>
          <p:sp>
            <p:nvSpPr>
              <p:cNvPr id="1008" name="Google Shape;1008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g20f2f30a819_0_372"/>
            <p:cNvGrpSpPr/>
            <p:nvPr/>
          </p:nvGrpSpPr>
          <p:grpSpPr>
            <a:xfrm>
              <a:off x="784886" y="0"/>
              <a:ext cx="347216" cy="348772"/>
              <a:chOff x="1813" y="0"/>
              <a:chExt cx="809173" cy="812800"/>
            </a:xfrm>
          </p:grpSpPr>
          <p:sp>
            <p:nvSpPr>
              <p:cNvPr id="1011" name="Google Shape;1011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g20f2f30a819_0_372"/>
            <p:cNvGrpSpPr/>
            <p:nvPr/>
          </p:nvGrpSpPr>
          <p:grpSpPr>
            <a:xfrm>
              <a:off x="1568993" y="0"/>
              <a:ext cx="347216" cy="348772"/>
              <a:chOff x="1813" y="0"/>
              <a:chExt cx="809173" cy="812800"/>
            </a:xfrm>
          </p:grpSpPr>
          <p:sp>
            <p:nvSpPr>
              <p:cNvPr id="1014" name="Google Shape;1014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g20f2f30a819_0_372"/>
            <p:cNvGrpSpPr/>
            <p:nvPr/>
          </p:nvGrpSpPr>
          <p:grpSpPr>
            <a:xfrm>
              <a:off x="778" y="710012"/>
              <a:ext cx="347216" cy="348772"/>
              <a:chOff x="1813" y="0"/>
              <a:chExt cx="809173" cy="812800"/>
            </a:xfrm>
          </p:grpSpPr>
          <p:sp>
            <p:nvSpPr>
              <p:cNvPr id="1017" name="Google Shape;1017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g20f2f30a819_0_372"/>
            <p:cNvGrpSpPr/>
            <p:nvPr/>
          </p:nvGrpSpPr>
          <p:grpSpPr>
            <a:xfrm>
              <a:off x="784886" y="710012"/>
              <a:ext cx="347216" cy="348772"/>
              <a:chOff x="1813" y="0"/>
              <a:chExt cx="809173" cy="812800"/>
            </a:xfrm>
          </p:grpSpPr>
          <p:sp>
            <p:nvSpPr>
              <p:cNvPr id="1020" name="Google Shape;1020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g20f2f30a819_0_372"/>
            <p:cNvGrpSpPr/>
            <p:nvPr/>
          </p:nvGrpSpPr>
          <p:grpSpPr>
            <a:xfrm>
              <a:off x="1568993" y="710012"/>
              <a:ext cx="347216" cy="348772"/>
              <a:chOff x="1813" y="0"/>
              <a:chExt cx="809173" cy="812800"/>
            </a:xfrm>
          </p:grpSpPr>
          <p:sp>
            <p:nvSpPr>
              <p:cNvPr id="1023" name="Google Shape;1023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g20f2f30a819_0_372"/>
            <p:cNvGrpSpPr/>
            <p:nvPr/>
          </p:nvGrpSpPr>
          <p:grpSpPr>
            <a:xfrm>
              <a:off x="2318883" y="0"/>
              <a:ext cx="347216" cy="348772"/>
              <a:chOff x="1813" y="0"/>
              <a:chExt cx="809173" cy="812800"/>
            </a:xfrm>
          </p:grpSpPr>
          <p:sp>
            <p:nvSpPr>
              <p:cNvPr id="1026" name="Google Shape;1026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g20f2f30a819_0_372"/>
            <p:cNvGrpSpPr/>
            <p:nvPr/>
          </p:nvGrpSpPr>
          <p:grpSpPr>
            <a:xfrm>
              <a:off x="3102991" y="0"/>
              <a:ext cx="347216" cy="348772"/>
              <a:chOff x="1813" y="0"/>
              <a:chExt cx="809173" cy="812800"/>
            </a:xfrm>
          </p:grpSpPr>
          <p:sp>
            <p:nvSpPr>
              <p:cNvPr id="1029" name="Google Shape;1029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g20f2f30a819_0_372"/>
            <p:cNvGrpSpPr/>
            <p:nvPr/>
          </p:nvGrpSpPr>
          <p:grpSpPr>
            <a:xfrm>
              <a:off x="2318883" y="710012"/>
              <a:ext cx="347216" cy="348772"/>
              <a:chOff x="1813" y="0"/>
              <a:chExt cx="809173" cy="812800"/>
            </a:xfrm>
          </p:grpSpPr>
          <p:sp>
            <p:nvSpPr>
              <p:cNvPr id="1032" name="Google Shape;1032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g20f2f30a819_0_372"/>
            <p:cNvGrpSpPr/>
            <p:nvPr/>
          </p:nvGrpSpPr>
          <p:grpSpPr>
            <a:xfrm>
              <a:off x="3102991" y="710012"/>
              <a:ext cx="347216" cy="348772"/>
              <a:chOff x="1813" y="0"/>
              <a:chExt cx="809173" cy="812800"/>
            </a:xfrm>
          </p:grpSpPr>
          <p:sp>
            <p:nvSpPr>
              <p:cNvPr id="1035" name="Google Shape;1035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g20f2f30a819_0_372"/>
            <p:cNvGrpSpPr/>
            <p:nvPr/>
          </p:nvGrpSpPr>
          <p:grpSpPr>
            <a:xfrm>
              <a:off x="3868985" y="0"/>
              <a:ext cx="347216" cy="348772"/>
              <a:chOff x="1813" y="0"/>
              <a:chExt cx="809173" cy="812800"/>
            </a:xfrm>
          </p:grpSpPr>
          <p:sp>
            <p:nvSpPr>
              <p:cNvPr id="1038" name="Google Shape;1038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g20f2f30a819_0_372"/>
            <p:cNvGrpSpPr/>
            <p:nvPr/>
          </p:nvGrpSpPr>
          <p:grpSpPr>
            <a:xfrm>
              <a:off x="4653093" y="0"/>
              <a:ext cx="347216" cy="348772"/>
              <a:chOff x="1813" y="0"/>
              <a:chExt cx="809173" cy="812800"/>
            </a:xfrm>
          </p:grpSpPr>
          <p:sp>
            <p:nvSpPr>
              <p:cNvPr id="1041" name="Google Shape;1041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g20f2f30a819_0_372"/>
            <p:cNvGrpSpPr/>
            <p:nvPr/>
          </p:nvGrpSpPr>
          <p:grpSpPr>
            <a:xfrm>
              <a:off x="3868985" y="710012"/>
              <a:ext cx="347216" cy="348772"/>
              <a:chOff x="1813" y="0"/>
              <a:chExt cx="809173" cy="812800"/>
            </a:xfrm>
          </p:grpSpPr>
          <p:sp>
            <p:nvSpPr>
              <p:cNvPr id="1044" name="Google Shape;1044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g20f2f30a819_0_372"/>
            <p:cNvGrpSpPr/>
            <p:nvPr/>
          </p:nvGrpSpPr>
          <p:grpSpPr>
            <a:xfrm>
              <a:off x="4653093" y="710012"/>
              <a:ext cx="347216" cy="348772"/>
              <a:chOff x="1813" y="0"/>
              <a:chExt cx="809173" cy="812800"/>
            </a:xfrm>
          </p:grpSpPr>
          <p:sp>
            <p:nvSpPr>
              <p:cNvPr id="1047" name="Google Shape;1047;g20f2f30a819_0_37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g20f2f30a819_0_37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" name="Google Shape;1049;g20f2f30a819_0_372"/>
          <p:cNvSpPr txBox="1"/>
          <p:nvPr/>
        </p:nvSpPr>
        <p:spPr>
          <a:xfrm>
            <a:off x="7324450" y="3971613"/>
            <a:ext cx="37497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Frequency 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Distribution 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Numerical</a:t>
            </a:r>
            <a:endParaRPr b="1" i="0" sz="4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g20f2f30a819_0_372"/>
          <p:cNvSpPr/>
          <p:nvPr/>
        </p:nvSpPr>
        <p:spPr>
          <a:xfrm>
            <a:off x="7907360" y="2634897"/>
            <a:ext cx="2583900" cy="794100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g20f2f30a819_0_372"/>
          <p:cNvSpPr txBox="1"/>
          <p:nvPr/>
        </p:nvSpPr>
        <p:spPr>
          <a:xfrm>
            <a:off x="7992750" y="2539875"/>
            <a:ext cx="249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2" name="Google Shape;1052;g20f2f30a819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850" y="2539875"/>
            <a:ext cx="6306907" cy="6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g20f2f30a819_0_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6850" y="2634917"/>
            <a:ext cx="6306900" cy="637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g20f2f30a819_0_456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1059" name="Google Shape;1059;g20f2f30a819_0_456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060" name="Google Shape;1060;g20f2f30a819_0_45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g20f2f30a819_0_456"/>
          <p:cNvSpPr txBox="1"/>
          <p:nvPr/>
        </p:nvSpPr>
        <p:spPr>
          <a:xfrm>
            <a:off x="4031251" y="559421"/>
            <a:ext cx="12847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b="0" i="0" lang="en-US" sz="8000" u="none" cap="none" strike="noStrik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 EDA - Bivariate Analysis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2" name="Google Shape;1062;g20f2f30a819_0_456"/>
          <p:cNvGrpSpPr/>
          <p:nvPr/>
        </p:nvGrpSpPr>
        <p:grpSpPr>
          <a:xfrm>
            <a:off x="813099" y="778117"/>
            <a:ext cx="2587072" cy="794088"/>
            <a:chOff x="778" y="0"/>
            <a:chExt cx="3449429" cy="1058784"/>
          </a:xfrm>
        </p:grpSpPr>
        <p:grpSp>
          <p:nvGrpSpPr>
            <p:cNvPr id="1063" name="Google Shape;1063;g20f2f30a819_0_456"/>
            <p:cNvGrpSpPr/>
            <p:nvPr/>
          </p:nvGrpSpPr>
          <p:grpSpPr>
            <a:xfrm>
              <a:off x="778" y="0"/>
              <a:ext cx="347216" cy="348772"/>
              <a:chOff x="1813" y="0"/>
              <a:chExt cx="809173" cy="812800"/>
            </a:xfrm>
          </p:grpSpPr>
          <p:sp>
            <p:nvSpPr>
              <p:cNvPr id="1064" name="Google Shape;1064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g20f2f30a819_0_456"/>
            <p:cNvGrpSpPr/>
            <p:nvPr/>
          </p:nvGrpSpPr>
          <p:grpSpPr>
            <a:xfrm>
              <a:off x="784886" y="0"/>
              <a:ext cx="347216" cy="348772"/>
              <a:chOff x="1813" y="0"/>
              <a:chExt cx="809173" cy="812800"/>
            </a:xfrm>
          </p:grpSpPr>
          <p:sp>
            <p:nvSpPr>
              <p:cNvPr id="1067" name="Google Shape;1067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g20f2f30a819_0_456"/>
            <p:cNvGrpSpPr/>
            <p:nvPr/>
          </p:nvGrpSpPr>
          <p:grpSpPr>
            <a:xfrm>
              <a:off x="1568993" y="0"/>
              <a:ext cx="347216" cy="348772"/>
              <a:chOff x="1813" y="0"/>
              <a:chExt cx="809173" cy="812800"/>
            </a:xfrm>
          </p:grpSpPr>
          <p:sp>
            <p:nvSpPr>
              <p:cNvPr id="1070" name="Google Shape;1070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g20f2f30a819_0_456"/>
            <p:cNvGrpSpPr/>
            <p:nvPr/>
          </p:nvGrpSpPr>
          <p:grpSpPr>
            <a:xfrm>
              <a:off x="778" y="710012"/>
              <a:ext cx="347216" cy="348772"/>
              <a:chOff x="1813" y="0"/>
              <a:chExt cx="809173" cy="812800"/>
            </a:xfrm>
          </p:grpSpPr>
          <p:sp>
            <p:nvSpPr>
              <p:cNvPr id="1073" name="Google Shape;1073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g20f2f30a819_0_456"/>
            <p:cNvGrpSpPr/>
            <p:nvPr/>
          </p:nvGrpSpPr>
          <p:grpSpPr>
            <a:xfrm>
              <a:off x="784886" y="710012"/>
              <a:ext cx="347216" cy="348772"/>
              <a:chOff x="1813" y="0"/>
              <a:chExt cx="809173" cy="812800"/>
            </a:xfrm>
          </p:grpSpPr>
          <p:sp>
            <p:nvSpPr>
              <p:cNvPr id="1076" name="Google Shape;1076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g20f2f30a819_0_456"/>
            <p:cNvGrpSpPr/>
            <p:nvPr/>
          </p:nvGrpSpPr>
          <p:grpSpPr>
            <a:xfrm>
              <a:off x="1568993" y="710012"/>
              <a:ext cx="347216" cy="348772"/>
              <a:chOff x="1813" y="0"/>
              <a:chExt cx="809173" cy="812800"/>
            </a:xfrm>
          </p:grpSpPr>
          <p:sp>
            <p:nvSpPr>
              <p:cNvPr id="1079" name="Google Shape;1079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g20f2f30a819_0_456"/>
            <p:cNvGrpSpPr/>
            <p:nvPr/>
          </p:nvGrpSpPr>
          <p:grpSpPr>
            <a:xfrm>
              <a:off x="2318883" y="0"/>
              <a:ext cx="347216" cy="348772"/>
              <a:chOff x="1813" y="0"/>
              <a:chExt cx="809173" cy="812800"/>
            </a:xfrm>
          </p:grpSpPr>
          <p:sp>
            <p:nvSpPr>
              <p:cNvPr id="1082" name="Google Shape;1082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g20f2f30a819_0_456"/>
            <p:cNvGrpSpPr/>
            <p:nvPr/>
          </p:nvGrpSpPr>
          <p:grpSpPr>
            <a:xfrm>
              <a:off x="3102991" y="0"/>
              <a:ext cx="347216" cy="348772"/>
              <a:chOff x="1813" y="0"/>
              <a:chExt cx="809173" cy="812800"/>
            </a:xfrm>
          </p:grpSpPr>
          <p:sp>
            <p:nvSpPr>
              <p:cNvPr id="1085" name="Google Shape;1085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g20f2f30a819_0_456"/>
            <p:cNvGrpSpPr/>
            <p:nvPr/>
          </p:nvGrpSpPr>
          <p:grpSpPr>
            <a:xfrm>
              <a:off x="2318883" y="710012"/>
              <a:ext cx="347216" cy="348772"/>
              <a:chOff x="1813" y="0"/>
              <a:chExt cx="809173" cy="812800"/>
            </a:xfrm>
          </p:grpSpPr>
          <p:sp>
            <p:nvSpPr>
              <p:cNvPr id="1088" name="Google Shape;1088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0" name="Google Shape;1090;g20f2f30a819_0_456"/>
            <p:cNvGrpSpPr/>
            <p:nvPr/>
          </p:nvGrpSpPr>
          <p:grpSpPr>
            <a:xfrm>
              <a:off x="3102991" y="710012"/>
              <a:ext cx="347216" cy="348772"/>
              <a:chOff x="1813" y="0"/>
              <a:chExt cx="809173" cy="812800"/>
            </a:xfrm>
          </p:grpSpPr>
          <p:sp>
            <p:nvSpPr>
              <p:cNvPr id="1091" name="Google Shape;1091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3" name="Google Shape;1093;g20f2f30a819_0_456"/>
          <p:cNvGrpSpPr/>
          <p:nvPr/>
        </p:nvGrpSpPr>
        <p:grpSpPr>
          <a:xfrm>
            <a:off x="15568307" y="7931702"/>
            <a:ext cx="1438685" cy="1326597"/>
            <a:chOff x="778" y="0"/>
            <a:chExt cx="1918246" cy="1768796"/>
          </a:xfrm>
        </p:grpSpPr>
        <p:grpSp>
          <p:nvGrpSpPr>
            <p:cNvPr id="1094" name="Google Shape;1094;g20f2f30a819_0_456"/>
            <p:cNvGrpSpPr/>
            <p:nvPr/>
          </p:nvGrpSpPr>
          <p:grpSpPr>
            <a:xfrm>
              <a:off x="3593" y="0"/>
              <a:ext cx="347216" cy="348772"/>
              <a:chOff x="1813" y="0"/>
              <a:chExt cx="809173" cy="812800"/>
            </a:xfrm>
          </p:grpSpPr>
          <p:sp>
            <p:nvSpPr>
              <p:cNvPr id="1095" name="Google Shape;1095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g20f2f30a819_0_456"/>
            <p:cNvGrpSpPr/>
            <p:nvPr/>
          </p:nvGrpSpPr>
          <p:grpSpPr>
            <a:xfrm>
              <a:off x="787701" y="0"/>
              <a:ext cx="347216" cy="348772"/>
              <a:chOff x="1813" y="0"/>
              <a:chExt cx="809173" cy="812800"/>
            </a:xfrm>
          </p:grpSpPr>
          <p:sp>
            <p:nvSpPr>
              <p:cNvPr id="1098" name="Google Shape;1098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g20f2f30a819_0_456"/>
            <p:cNvGrpSpPr/>
            <p:nvPr/>
          </p:nvGrpSpPr>
          <p:grpSpPr>
            <a:xfrm>
              <a:off x="1571808" y="0"/>
              <a:ext cx="347216" cy="348772"/>
              <a:chOff x="1813" y="0"/>
              <a:chExt cx="809173" cy="812800"/>
            </a:xfrm>
          </p:grpSpPr>
          <p:sp>
            <p:nvSpPr>
              <p:cNvPr id="1101" name="Google Shape;1101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g20f2f30a819_0_456"/>
            <p:cNvGrpSpPr/>
            <p:nvPr/>
          </p:nvGrpSpPr>
          <p:grpSpPr>
            <a:xfrm>
              <a:off x="3593" y="710012"/>
              <a:ext cx="347216" cy="348772"/>
              <a:chOff x="1813" y="0"/>
              <a:chExt cx="809173" cy="812800"/>
            </a:xfrm>
          </p:grpSpPr>
          <p:sp>
            <p:nvSpPr>
              <p:cNvPr id="1104" name="Google Shape;1104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g20f2f30a819_0_456"/>
            <p:cNvGrpSpPr/>
            <p:nvPr/>
          </p:nvGrpSpPr>
          <p:grpSpPr>
            <a:xfrm>
              <a:off x="787701" y="710012"/>
              <a:ext cx="347216" cy="348772"/>
              <a:chOff x="1813" y="0"/>
              <a:chExt cx="809173" cy="812800"/>
            </a:xfrm>
          </p:grpSpPr>
          <p:sp>
            <p:nvSpPr>
              <p:cNvPr id="1107" name="Google Shape;1107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g20f2f30a819_0_456"/>
            <p:cNvGrpSpPr/>
            <p:nvPr/>
          </p:nvGrpSpPr>
          <p:grpSpPr>
            <a:xfrm>
              <a:off x="1571808" y="710012"/>
              <a:ext cx="347216" cy="348772"/>
              <a:chOff x="1813" y="0"/>
              <a:chExt cx="809173" cy="812800"/>
            </a:xfrm>
          </p:grpSpPr>
          <p:sp>
            <p:nvSpPr>
              <p:cNvPr id="1110" name="Google Shape;1110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g20f2f30a819_0_456"/>
            <p:cNvGrpSpPr/>
            <p:nvPr/>
          </p:nvGrpSpPr>
          <p:grpSpPr>
            <a:xfrm>
              <a:off x="778" y="1420024"/>
              <a:ext cx="347216" cy="348772"/>
              <a:chOff x="1813" y="0"/>
              <a:chExt cx="809173" cy="812800"/>
            </a:xfrm>
          </p:grpSpPr>
          <p:sp>
            <p:nvSpPr>
              <p:cNvPr id="1113" name="Google Shape;1113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g20f2f30a819_0_456"/>
            <p:cNvGrpSpPr/>
            <p:nvPr/>
          </p:nvGrpSpPr>
          <p:grpSpPr>
            <a:xfrm>
              <a:off x="784886" y="1420024"/>
              <a:ext cx="347216" cy="348772"/>
              <a:chOff x="1813" y="0"/>
              <a:chExt cx="809173" cy="812800"/>
            </a:xfrm>
          </p:grpSpPr>
          <p:sp>
            <p:nvSpPr>
              <p:cNvPr id="1116" name="Google Shape;1116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g20f2f30a819_0_456"/>
            <p:cNvGrpSpPr/>
            <p:nvPr/>
          </p:nvGrpSpPr>
          <p:grpSpPr>
            <a:xfrm>
              <a:off x="1568993" y="1420024"/>
              <a:ext cx="347216" cy="348772"/>
              <a:chOff x="1813" y="0"/>
              <a:chExt cx="809173" cy="812800"/>
            </a:xfrm>
          </p:grpSpPr>
          <p:sp>
            <p:nvSpPr>
              <p:cNvPr id="1119" name="Google Shape;1119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1" name="Google Shape;1121;g20f2f30a819_0_456"/>
          <p:cNvGrpSpPr/>
          <p:nvPr/>
        </p:nvGrpSpPr>
        <p:grpSpPr>
          <a:xfrm>
            <a:off x="5924730" y="5485391"/>
            <a:ext cx="2904837" cy="293705"/>
            <a:chOff x="874" y="0"/>
            <a:chExt cx="3873117" cy="391607"/>
          </a:xfrm>
        </p:grpSpPr>
        <p:grpSp>
          <p:nvGrpSpPr>
            <p:cNvPr id="1122" name="Google Shape;1122;g20f2f30a819_0_456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123" name="Google Shape;1123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5" name="Google Shape;1125;g20f2f30a819_0_456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126" name="Google Shape;1126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g20f2f30a819_0_456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129" name="Google Shape;1129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g20f2f30a819_0_456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132" name="Google Shape;1132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g20f2f30a819_0_456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135" name="Google Shape;1135;g20f2f30a819_0_45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20f2f30a819_0_456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7" name="Google Shape;1137;g20f2f30a819_0_456"/>
          <p:cNvGrpSpPr/>
          <p:nvPr/>
        </p:nvGrpSpPr>
        <p:grpSpPr>
          <a:xfrm>
            <a:off x="10508950" y="2386224"/>
            <a:ext cx="4939584" cy="6492073"/>
            <a:chOff x="0" y="0"/>
            <a:chExt cx="1824475" cy="2467812"/>
          </a:xfrm>
        </p:grpSpPr>
        <p:sp>
          <p:nvSpPr>
            <p:cNvPr id="1138" name="Google Shape;1138;g20f2f30a819_0_456"/>
            <p:cNvSpPr/>
            <p:nvPr/>
          </p:nvSpPr>
          <p:spPr>
            <a:xfrm>
              <a:off x="0" y="0"/>
              <a:ext cx="1824475" cy="2467812"/>
            </a:xfrm>
            <a:custGeom>
              <a:rect b="b" l="l" r="r" t="t"/>
              <a:pathLst>
                <a:path extrusionOk="0" h="2467812" w="1824475">
                  <a:moveTo>
                    <a:pt x="0" y="0"/>
                  </a:moveTo>
                  <a:lnTo>
                    <a:pt x="1824475" y="0"/>
                  </a:lnTo>
                  <a:lnTo>
                    <a:pt x="1824475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139" name="Google Shape;1139;g20f2f30a819_0_45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g20f2f30a819_0_456"/>
          <p:cNvGrpSpPr/>
          <p:nvPr/>
        </p:nvGrpSpPr>
        <p:grpSpPr>
          <a:xfrm>
            <a:off x="16058011" y="2453385"/>
            <a:ext cx="2229998" cy="1951248"/>
            <a:chOff x="0" y="0"/>
            <a:chExt cx="812800" cy="711200"/>
          </a:xfrm>
        </p:grpSpPr>
        <p:sp>
          <p:nvSpPr>
            <p:cNvPr id="1141" name="Google Shape;1141;g20f2f30a819_0_45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142" name="Google Shape;1142;g20f2f30a819_0_456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g20f2f30a819_0_456"/>
          <p:cNvGrpSpPr/>
          <p:nvPr/>
        </p:nvGrpSpPr>
        <p:grpSpPr>
          <a:xfrm>
            <a:off x="16058011" y="4877760"/>
            <a:ext cx="2229998" cy="1951248"/>
            <a:chOff x="0" y="0"/>
            <a:chExt cx="812800" cy="711200"/>
          </a:xfrm>
        </p:grpSpPr>
        <p:sp>
          <p:nvSpPr>
            <p:cNvPr id="1144" name="Google Shape;1144;g20f2f30a819_0_45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145" name="Google Shape;1145;g20f2f30a819_0_456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6" name="Google Shape;1146;g20f2f30a819_0_456"/>
          <p:cNvSpPr txBox="1"/>
          <p:nvPr/>
        </p:nvSpPr>
        <p:spPr>
          <a:xfrm>
            <a:off x="10824888" y="3473438"/>
            <a:ext cx="43077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US" sz="5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HEAT-MAP :</a:t>
            </a:r>
            <a:endParaRPr b="1" i="0" sz="520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1" i="0" sz="5200" u="none" cap="none" strike="noStrike">
              <a:solidFill>
                <a:schemeClr val="accent2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Pearson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Correlation</a:t>
            </a:r>
            <a:endParaRPr b="1" i="0" sz="45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7" name="Google Shape;1147;g20f2f30a819_0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00" y="1790929"/>
            <a:ext cx="9486400" cy="7881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2" name="Google Shape;1152;g20f2f30a819_0_622"/>
          <p:cNvGrpSpPr/>
          <p:nvPr/>
        </p:nvGrpSpPr>
        <p:grpSpPr>
          <a:xfrm>
            <a:off x="424056" y="458488"/>
            <a:ext cx="17439906" cy="9370035"/>
            <a:chOff x="0" y="0"/>
            <a:chExt cx="4593196" cy="2467812"/>
          </a:xfrm>
        </p:grpSpPr>
        <p:sp>
          <p:nvSpPr>
            <p:cNvPr id="1153" name="Google Shape;1153;g20f2f30a819_0_622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154" name="Google Shape;1154;g20f2f30a819_0_6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5" name="Google Shape;1155;g20f2f30a819_0_622"/>
          <p:cNvSpPr txBox="1"/>
          <p:nvPr/>
        </p:nvSpPr>
        <p:spPr>
          <a:xfrm>
            <a:off x="4031251" y="559421"/>
            <a:ext cx="12847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b="0" i="0" lang="en-US" sz="8000" u="none" cap="none" strike="noStrik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 EDA - Bivariate Analysis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6" name="Google Shape;1156;g20f2f30a819_0_622"/>
          <p:cNvGrpSpPr/>
          <p:nvPr/>
        </p:nvGrpSpPr>
        <p:grpSpPr>
          <a:xfrm>
            <a:off x="813099" y="778117"/>
            <a:ext cx="2587072" cy="794088"/>
            <a:chOff x="778" y="0"/>
            <a:chExt cx="3449429" cy="1058784"/>
          </a:xfrm>
        </p:grpSpPr>
        <p:grpSp>
          <p:nvGrpSpPr>
            <p:cNvPr id="1157" name="Google Shape;1157;g20f2f30a819_0_622"/>
            <p:cNvGrpSpPr/>
            <p:nvPr/>
          </p:nvGrpSpPr>
          <p:grpSpPr>
            <a:xfrm>
              <a:off x="778" y="0"/>
              <a:ext cx="347216" cy="348772"/>
              <a:chOff x="1813" y="0"/>
              <a:chExt cx="809173" cy="812800"/>
            </a:xfrm>
          </p:grpSpPr>
          <p:sp>
            <p:nvSpPr>
              <p:cNvPr id="1158" name="Google Shape;1158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0" name="Google Shape;1160;g20f2f30a819_0_622"/>
            <p:cNvGrpSpPr/>
            <p:nvPr/>
          </p:nvGrpSpPr>
          <p:grpSpPr>
            <a:xfrm>
              <a:off x="784886" y="0"/>
              <a:ext cx="347216" cy="348772"/>
              <a:chOff x="1813" y="0"/>
              <a:chExt cx="809173" cy="812800"/>
            </a:xfrm>
          </p:grpSpPr>
          <p:sp>
            <p:nvSpPr>
              <p:cNvPr id="1161" name="Google Shape;1161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g20f2f30a819_0_622"/>
            <p:cNvGrpSpPr/>
            <p:nvPr/>
          </p:nvGrpSpPr>
          <p:grpSpPr>
            <a:xfrm>
              <a:off x="1568993" y="0"/>
              <a:ext cx="347216" cy="348772"/>
              <a:chOff x="1813" y="0"/>
              <a:chExt cx="809173" cy="812800"/>
            </a:xfrm>
          </p:grpSpPr>
          <p:sp>
            <p:nvSpPr>
              <p:cNvPr id="1164" name="Google Shape;1164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6" name="Google Shape;1166;g20f2f30a819_0_622"/>
            <p:cNvGrpSpPr/>
            <p:nvPr/>
          </p:nvGrpSpPr>
          <p:grpSpPr>
            <a:xfrm>
              <a:off x="778" y="710012"/>
              <a:ext cx="347216" cy="348772"/>
              <a:chOff x="1813" y="0"/>
              <a:chExt cx="809173" cy="812800"/>
            </a:xfrm>
          </p:grpSpPr>
          <p:sp>
            <p:nvSpPr>
              <p:cNvPr id="1167" name="Google Shape;1167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9" name="Google Shape;1169;g20f2f30a819_0_622"/>
            <p:cNvGrpSpPr/>
            <p:nvPr/>
          </p:nvGrpSpPr>
          <p:grpSpPr>
            <a:xfrm>
              <a:off x="784886" y="710012"/>
              <a:ext cx="347216" cy="348772"/>
              <a:chOff x="1813" y="0"/>
              <a:chExt cx="809173" cy="812800"/>
            </a:xfrm>
          </p:grpSpPr>
          <p:sp>
            <p:nvSpPr>
              <p:cNvPr id="1170" name="Google Shape;1170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2" name="Google Shape;1172;g20f2f30a819_0_622"/>
            <p:cNvGrpSpPr/>
            <p:nvPr/>
          </p:nvGrpSpPr>
          <p:grpSpPr>
            <a:xfrm>
              <a:off x="1568993" y="710012"/>
              <a:ext cx="347216" cy="348772"/>
              <a:chOff x="1813" y="0"/>
              <a:chExt cx="809173" cy="812800"/>
            </a:xfrm>
          </p:grpSpPr>
          <p:sp>
            <p:nvSpPr>
              <p:cNvPr id="1173" name="Google Shape;1173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5" name="Google Shape;1175;g20f2f30a819_0_622"/>
            <p:cNvGrpSpPr/>
            <p:nvPr/>
          </p:nvGrpSpPr>
          <p:grpSpPr>
            <a:xfrm>
              <a:off x="2318883" y="0"/>
              <a:ext cx="347216" cy="348772"/>
              <a:chOff x="1813" y="0"/>
              <a:chExt cx="809173" cy="812800"/>
            </a:xfrm>
          </p:grpSpPr>
          <p:sp>
            <p:nvSpPr>
              <p:cNvPr id="1176" name="Google Shape;1176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g20f2f30a819_0_622"/>
            <p:cNvGrpSpPr/>
            <p:nvPr/>
          </p:nvGrpSpPr>
          <p:grpSpPr>
            <a:xfrm>
              <a:off x="3102991" y="0"/>
              <a:ext cx="347216" cy="348772"/>
              <a:chOff x="1813" y="0"/>
              <a:chExt cx="809173" cy="812800"/>
            </a:xfrm>
          </p:grpSpPr>
          <p:sp>
            <p:nvSpPr>
              <p:cNvPr id="1179" name="Google Shape;1179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1" name="Google Shape;1181;g20f2f30a819_0_622"/>
            <p:cNvGrpSpPr/>
            <p:nvPr/>
          </p:nvGrpSpPr>
          <p:grpSpPr>
            <a:xfrm>
              <a:off x="2318883" y="710012"/>
              <a:ext cx="347216" cy="348772"/>
              <a:chOff x="1813" y="0"/>
              <a:chExt cx="809173" cy="812800"/>
            </a:xfrm>
          </p:grpSpPr>
          <p:sp>
            <p:nvSpPr>
              <p:cNvPr id="1182" name="Google Shape;1182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4" name="Google Shape;1184;g20f2f30a819_0_622"/>
            <p:cNvGrpSpPr/>
            <p:nvPr/>
          </p:nvGrpSpPr>
          <p:grpSpPr>
            <a:xfrm>
              <a:off x="3102991" y="710012"/>
              <a:ext cx="347216" cy="348772"/>
              <a:chOff x="1813" y="0"/>
              <a:chExt cx="809173" cy="812800"/>
            </a:xfrm>
          </p:grpSpPr>
          <p:sp>
            <p:nvSpPr>
              <p:cNvPr id="1185" name="Google Shape;1185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7" name="Google Shape;1187;g20f2f30a819_0_622"/>
          <p:cNvGrpSpPr/>
          <p:nvPr/>
        </p:nvGrpSpPr>
        <p:grpSpPr>
          <a:xfrm>
            <a:off x="16878757" y="2082652"/>
            <a:ext cx="1438685" cy="1326597"/>
            <a:chOff x="778" y="0"/>
            <a:chExt cx="1918246" cy="1768796"/>
          </a:xfrm>
        </p:grpSpPr>
        <p:grpSp>
          <p:nvGrpSpPr>
            <p:cNvPr id="1188" name="Google Shape;1188;g20f2f30a819_0_622"/>
            <p:cNvGrpSpPr/>
            <p:nvPr/>
          </p:nvGrpSpPr>
          <p:grpSpPr>
            <a:xfrm>
              <a:off x="3593" y="0"/>
              <a:ext cx="347216" cy="348772"/>
              <a:chOff x="1813" y="0"/>
              <a:chExt cx="809173" cy="812800"/>
            </a:xfrm>
          </p:grpSpPr>
          <p:sp>
            <p:nvSpPr>
              <p:cNvPr id="1189" name="Google Shape;1189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g20f2f30a819_0_622"/>
            <p:cNvGrpSpPr/>
            <p:nvPr/>
          </p:nvGrpSpPr>
          <p:grpSpPr>
            <a:xfrm>
              <a:off x="787701" y="0"/>
              <a:ext cx="347216" cy="348772"/>
              <a:chOff x="1813" y="0"/>
              <a:chExt cx="809173" cy="812800"/>
            </a:xfrm>
          </p:grpSpPr>
          <p:sp>
            <p:nvSpPr>
              <p:cNvPr id="1192" name="Google Shape;1192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g20f2f30a819_0_622"/>
            <p:cNvGrpSpPr/>
            <p:nvPr/>
          </p:nvGrpSpPr>
          <p:grpSpPr>
            <a:xfrm>
              <a:off x="1571808" y="0"/>
              <a:ext cx="347216" cy="348772"/>
              <a:chOff x="1813" y="0"/>
              <a:chExt cx="809173" cy="812800"/>
            </a:xfrm>
          </p:grpSpPr>
          <p:sp>
            <p:nvSpPr>
              <p:cNvPr id="1195" name="Google Shape;1195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g20f2f30a819_0_622"/>
            <p:cNvGrpSpPr/>
            <p:nvPr/>
          </p:nvGrpSpPr>
          <p:grpSpPr>
            <a:xfrm>
              <a:off x="3593" y="710012"/>
              <a:ext cx="347216" cy="348772"/>
              <a:chOff x="1813" y="0"/>
              <a:chExt cx="809173" cy="812800"/>
            </a:xfrm>
          </p:grpSpPr>
          <p:sp>
            <p:nvSpPr>
              <p:cNvPr id="1198" name="Google Shape;1198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g20f2f30a819_0_622"/>
            <p:cNvGrpSpPr/>
            <p:nvPr/>
          </p:nvGrpSpPr>
          <p:grpSpPr>
            <a:xfrm>
              <a:off x="787701" y="710012"/>
              <a:ext cx="347216" cy="348772"/>
              <a:chOff x="1813" y="0"/>
              <a:chExt cx="809173" cy="812800"/>
            </a:xfrm>
          </p:grpSpPr>
          <p:sp>
            <p:nvSpPr>
              <p:cNvPr id="1201" name="Google Shape;1201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g20f2f30a819_0_622"/>
            <p:cNvGrpSpPr/>
            <p:nvPr/>
          </p:nvGrpSpPr>
          <p:grpSpPr>
            <a:xfrm>
              <a:off x="1571808" y="710012"/>
              <a:ext cx="347216" cy="348772"/>
              <a:chOff x="1813" y="0"/>
              <a:chExt cx="809173" cy="812800"/>
            </a:xfrm>
          </p:grpSpPr>
          <p:sp>
            <p:nvSpPr>
              <p:cNvPr id="1204" name="Google Shape;1204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g20f2f30a819_0_622"/>
            <p:cNvGrpSpPr/>
            <p:nvPr/>
          </p:nvGrpSpPr>
          <p:grpSpPr>
            <a:xfrm>
              <a:off x="778" y="1420024"/>
              <a:ext cx="347216" cy="348772"/>
              <a:chOff x="1813" y="0"/>
              <a:chExt cx="809173" cy="812800"/>
            </a:xfrm>
          </p:grpSpPr>
          <p:sp>
            <p:nvSpPr>
              <p:cNvPr id="1207" name="Google Shape;1207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g20f2f30a819_0_622"/>
            <p:cNvGrpSpPr/>
            <p:nvPr/>
          </p:nvGrpSpPr>
          <p:grpSpPr>
            <a:xfrm>
              <a:off x="784886" y="1420024"/>
              <a:ext cx="347216" cy="348772"/>
              <a:chOff x="1813" y="0"/>
              <a:chExt cx="809173" cy="812800"/>
            </a:xfrm>
          </p:grpSpPr>
          <p:sp>
            <p:nvSpPr>
              <p:cNvPr id="1210" name="Google Shape;1210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g20f2f30a819_0_622"/>
            <p:cNvGrpSpPr/>
            <p:nvPr/>
          </p:nvGrpSpPr>
          <p:grpSpPr>
            <a:xfrm>
              <a:off x="1568993" y="1420024"/>
              <a:ext cx="347216" cy="348772"/>
              <a:chOff x="1813" y="0"/>
              <a:chExt cx="809173" cy="812800"/>
            </a:xfrm>
          </p:grpSpPr>
          <p:sp>
            <p:nvSpPr>
              <p:cNvPr id="1213" name="Google Shape;1213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5" name="Google Shape;1215;g20f2f30a819_0_622"/>
          <p:cNvGrpSpPr/>
          <p:nvPr/>
        </p:nvGrpSpPr>
        <p:grpSpPr>
          <a:xfrm rot="5400000">
            <a:off x="5260961" y="7273291"/>
            <a:ext cx="2229998" cy="2188220"/>
            <a:chOff x="0" y="0"/>
            <a:chExt cx="812800" cy="711200"/>
          </a:xfrm>
        </p:grpSpPr>
        <p:sp>
          <p:nvSpPr>
            <p:cNvPr id="1216" name="Google Shape;1216;g20f2f30a819_0_622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217" name="Google Shape;1217;g20f2f30a819_0_622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8" name="Google Shape;1218;g20f2f30a819_0_622"/>
          <p:cNvGrpSpPr/>
          <p:nvPr/>
        </p:nvGrpSpPr>
        <p:grpSpPr>
          <a:xfrm rot="5400000">
            <a:off x="5260963" y="1823663"/>
            <a:ext cx="2229998" cy="2268372"/>
            <a:chOff x="0" y="0"/>
            <a:chExt cx="812800" cy="711200"/>
          </a:xfrm>
        </p:grpSpPr>
        <p:sp>
          <p:nvSpPr>
            <p:cNvPr id="1219" name="Google Shape;1219;g20f2f30a819_0_622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220" name="Google Shape;1220;g20f2f30a819_0_622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g20f2f30a819_0_622"/>
          <p:cNvGrpSpPr/>
          <p:nvPr/>
        </p:nvGrpSpPr>
        <p:grpSpPr>
          <a:xfrm>
            <a:off x="813100" y="1842838"/>
            <a:ext cx="4939584" cy="7626279"/>
            <a:chOff x="0" y="0"/>
            <a:chExt cx="1824475" cy="2467812"/>
          </a:xfrm>
        </p:grpSpPr>
        <p:sp>
          <p:nvSpPr>
            <p:cNvPr id="1222" name="Google Shape;1222;g20f2f30a819_0_622"/>
            <p:cNvSpPr/>
            <p:nvPr/>
          </p:nvSpPr>
          <p:spPr>
            <a:xfrm>
              <a:off x="0" y="0"/>
              <a:ext cx="1824475" cy="2467812"/>
            </a:xfrm>
            <a:custGeom>
              <a:rect b="b" l="l" r="r" t="t"/>
              <a:pathLst>
                <a:path extrusionOk="0" h="2467812" w="1824475">
                  <a:moveTo>
                    <a:pt x="0" y="0"/>
                  </a:moveTo>
                  <a:lnTo>
                    <a:pt x="1824475" y="0"/>
                  </a:lnTo>
                  <a:lnTo>
                    <a:pt x="1824475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223" name="Google Shape;1223;g20f2f30a819_0_6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4" name="Google Shape;1224;g20f2f30a819_0_622"/>
          <p:cNvSpPr txBox="1"/>
          <p:nvPr/>
        </p:nvSpPr>
        <p:spPr>
          <a:xfrm>
            <a:off x="1120650" y="1842850"/>
            <a:ext cx="4324500" cy="7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Transmission &amp; Fuel type</a:t>
            </a:r>
            <a:endParaRPr b="1" i="0" sz="49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US" sz="5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CHI-SQUARE</a:t>
            </a:r>
            <a:endParaRPr b="1" i="0" sz="520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US" sz="5200" u="none" cap="none" strike="noStrik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Analysis</a:t>
            </a:r>
            <a:endParaRPr b="1" i="0" sz="520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Transmission &amp; Vehicle Class</a:t>
            </a:r>
            <a:endParaRPr b="1" i="0" sz="4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g20f2f30a819_0_622"/>
          <p:cNvSpPr/>
          <p:nvPr/>
        </p:nvSpPr>
        <p:spPr>
          <a:xfrm>
            <a:off x="7902650" y="2082650"/>
            <a:ext cx="8794500" cy="2423100"/>
          </a:xfrm>
          <a:prstGeom prst="roundRect">
            <a:avLst>
              <a:gd fmla="val 50000" name="adj"/>
            </a:avLst>
          </a:prstGeom>
          <a:solidFill>
            <a:srgbClr val="045E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7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7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g20f2f30a819_0_622"/>
          <p:cNvSpPr/>
          <p:nvPr/>
        </p:nvSpPr>
        <p:spPr>
          <a:xfrm>
            <a:off x="7668113" y="7049925"/>
            <a:ext cx="9012600" cy="2419200"/>
          </a:xfrm>
          <a:prstGeom prst="roundRect">
            <a:avLst>
              <a:gd fmla="val 50000" name="adj"/>
            </a:avLst>
          </a:prstGeom>
          <a:solidFill>
            <a:srgbClr val="045E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7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7" name="Google Shape;1227;g20f2f30a819_0_622"/>
          <p:cNvGrpSpPr/>
          <p:nvPr/>
        </p:nvGrpSpPr>
        <p:grpSpPr>
          <a:xfrm>
            <a:off x="16878757" y="7204452"/>
            <a:ext cx="1438685" cy="1326597"/>
            <a:chOff x="778" y="0"/>
            <a:chExt cx="1918246" cy="1768796"/>
          </a:xfrm>
        </p:grpSpPr>
        <p:grpSp>
          <p:nvGrpSpPr>
            <p:cNvPr id="1228" name="Google Shape;1228;g20f2f30a819_0_622"/>
            <p:cNvGrpSpPr/>
            <p:nvPr/>
          </p:nvGrpSpPr>
          <p:grpSpPr>
            <a:xfrm>
              <a:off x="3593" y="0"/>
              <a:ext cx="347216" cy="348772"/>
              <a:chOff x="1813" y="0"/>
              <a:chExt cx="809173" cy="812800"/>
            </a:xfrm>
          </p:grpSpPr>
          <p:sp>
            <p:nvSpPr>
              <p:cNvPr id="1229" name="Google Shape;1229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1" name="Google Shape;1231;g20f2f30a819_0_622"/>
            <p:cNvGrpSpPr/>
            <p:nvPr/>
          </p:nvGrpSpPr>
          <p:grpSpPr>
            <a:xfrm>
              <a:off x="787701" y="0"/>
              <a:ext cx="347216" cy="348772"/>
              <a:chOff x="1813" y="0"/>
              <a:chExt cx="809173" cy="812800"/>
            </a:xfrm>
          </p:grpSpPr>
          <p:sp>
            <p:nvSpPr>
              <p:cNvPr id="1232" name="Google Shape;1232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" name="Google Shape;1234;g20f2f30a819_0_622"/>
            <p:cNvGrpSpPr/>
            <p:nvPr/>
          </p:nvGrpSpPr>
          <p:grpSpPr>
            <a:xfrm>
              <a:off x="1571808" y="0"/>
              <a:ext cx="347216" cy="348772"/>
              <a:chOff x="1813" y="0"/>
              <a:chExt cx="809173" cy="812800"/>
            </a:xfrm>
          </p:grpSpPr>
          <p:sp>
            <p:nvSpPr>
              <p:cNvPr id="1235" name="Google Shape;1235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7" name="Google Shape;1237;g20f2f30a819_0_622"/>
            <p:cNvGrpSpPr/>
            <p:nvPr/>
          </p:nvGrpSpPr>
          <p:grpSpPr>
            <a:xfrm>
              <a:off x="3593" y="710012"/>
              <a:ext cx="347216" cy="348772"/>
              <a:chOff x="1813" y="0"/>
              <a:chExt cx="809173" cy="812800"/>
            </a:xfrm>
          </p:grpSpPr>
          <p:sp>
            <p:nvSpPr>
              <p:cNvPr id="1238" name="Google Shape;1238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0" name="Google Shape;1240;g20f2f30a819_0_622"/>
            <p:cNvGrpSpPr/>
            <p:nvPr/>
          </p:nvGrpSpPr>
          <p:grpSpPr>
            <a:xfrm>
              <a:off x="787701" y="710012"/>
              <a:ext cx="347216" cy="348772"/>
              <a:chOff x="1813" y="0"/>
              <a:chExt cx="809173" cy="812800"/>
            </a:xfrm>
          </p:grpSpPr>
          <p:sp>
            <p:nvSpPr>
              <p:cNvPr id="1241" name="Google Shape;1241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3" name="Google Shape;1243;g20f2f30a819_0_622"/>
            <p:cNvGrpSpPr/>
            <p:nvPr/>
          </p:nvGrpSpPr>
          <p:grpSpPr>
            <a:xfrm>
              <a:off x="1571808" y="710012"/>
              <a:ext cx="347216" cy="348772"/>
              <a:chOff x="1813" y="0"/>
              <a:chExt cx="809173" cy="812800"/>
            </a:xfrm>
          </p:grpSpPr>
          <p:sp>
            <p:nvSpPr>
              <p:cNvPr id="1244" name="Google Shape;1244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6" name="Google Shape;1246;g20f2f30a819_0_622"/>
            <p:cNvGrpSpPr/>
            <p:nvPr/>
          </p:nvGrpSpPr>
          <p:grpSpPr>
            <a:xfrm>
              <a:off x="778" y="1420024"/>
              <a:ext cx="347216" cy="348772"/>
              <a:chOff x="1813" y="0"/>
              <a:chExt cx="809173" cy="812800"/>
            </a:xfrm>
          </p:grpSpPr>
          <p:sp>
            <p:nvSpPr>
              <p:cNvPr id="1247" name="Google Shape;1247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9" name="Google Shape;1249;g20f2f30a819_0_622"/>
            <p:cNvGrpSpPr/>
            <p:nvPr/>
          </p:nvGrpSpPr>
          <p:grpSpPr>
            <a:xfrm>
              <a:off x="784886" y="1420024"/>
              <a:ext cx="347216" cy="348772"/>
              <a:chOff x="1813" y="0"/>
              <a:chExt cx="809173" cy="812800"/>
            </a:xfrm>
          </p:grpSpPr>
          <p:sp>
            <p:nvSpPr>
              <p:cNvPr id="1250" name="Google Shape;1250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2" name="Google Shape;1252;g20f2f30a819_0_622"/>
            <p:cNvGrpSpPr/>
            <p:nvPr/>
          </p:nvGrpSpPr>
          <p:grpSpPr>
            <a:xfrm>
              <a:off x="1568993" y="1420024"/>
              <a:ext cx="347216" cy="348772"/>
              <a:chOff x="1813" y="0"/>
              <a:chExt cx="809173" cy="812800"/>
            </a:xfrm>
          </p:grpSpPr>
          <p:sp>
            <p:nvSpPr>
              <p:cNvPr id="1253" name="Google Shape;1253;g20f2f30a819_0_6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g20f2f30a819_0_62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55" name="Google Shape;1255;g20f2f30a819_0_622"/>
          <p:cNvSpPr txBox="1"/>
          <p:nvPr/>
        </p:nvSpPr>
        <p:spPr>
          <a:xfrm>
            <a:off x="6963875" y="4906938"/>
            <a:ext cx="107604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US" sz="5200" u="none" cap="none" strike="noStrik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rPr>
              <a:t>P - SCORE VALUE &lt; 0.05 , </a:t>
            </a:r>
            <a:endParaRPr b="1" i="0" sz="5200" u="none" cap="none" strike="noStrike">
              <a:solidFill>
                <a:schemeClr val="dk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Features are dependent on eacg other</a:t>
            </a:r>
            <a:endParaRPr b="1" i="0" sz="4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g20f2f30a819_0_622"/>
          <p:cNvSpPr txBox="1"/>
          <p:nvPr/>
        </p:nvSpPr>
        <p:spPr>
          <a:xfrm>
            <a:off x="7510150" y="7075125"/>
            <a:ext cx="85662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P-Value : 3.356375805e-79</a:t>
            </a:r>
            <a:endParaRPr b="1" i="0" sz="4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Dependent</a:t>
            </a:r>
            <a:endParaRPr b="1" i="0" sz="4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D.O.F is 52</a:t>
            </a:r>
            <a:endParaRPr b="1" i="0" sz="4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g20f2f30a819_0_622"/>
          <p:cNvSpPr txBox="1"/>
          <p:nvPr/>
        </p:nvSpPr>
        <p:spPr>
          <a:xfrm>
            <a:off x="7837775" y="2060300"/>
            <a:ext cx="90126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P-Value : 3.762904200e-41</a:t>
            </a:r>
            <a:endParaRPr b="1" i="0" sz="4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Dependent</a:t>
            </a:r>
            <a:endParaRPr b="1" i="0" sz="4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D.O.F is 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0"/>
          <p:cNvGrpSpPr/>
          <p:nvPr/>
        </p:nvGrpSpPr>
        <p:grpSpPr>
          <a:xfrm>
            <a:off x="557214" y="2"/>
            <a:ext cx="12575337" cy="8707101"/>
            <a:chOff x="3714750" y="1907301"/>
            <a:chExt cx="4762500" cy="2964355"/>
          </a:xfrm>
        </p:grpSpPr>
        <p:sp>
          <p:nvSpPr>
            <p:cNvPr id="1264" name="Google Shape;1264;p20"/>
            <p:cNvSpPr/>
            <p:nvPr/>
          </p:nvSpPr>
          <p:spPr>
            <a:xfrm>
              <a:off x="3714750" y="4866415"/>
              <a:ext cx="4762500" cy="2381"/>
            </a:xfrm>
            <a:custGeom>
              <a:rect b="b" l="l" r="r" t="t"/>
              <a:pathLst>
                <a:path extrusionOk="0" h="2381" w="4762500">
                  <a:moveTo>
                    <a:pt x="0" y="0"/>
                  </a:moveTo>
                  <a:lnTo>
                    <a:pt x="4762500" y="0"/>
                  </a:lnTo>
                  <a:lnTo>
                    <a:pt x="4762500" y="2381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7684579" y="4843367"/>
              <a:ext cx="315468" cy="2381"/>
            </a:xfrm>
            <a:custGeom>
              <a:rect b="b" l="l" r="r" t="t"/>
              <a:pathLst>
                <a:path extrusionOk="0" h="2381" w="315468">
                  <a:moveTo>
                    <a:pt x="0" y="0"/>
                  </a:moveTo>
                  <a:lnTo>
                    <a:pt x="315468" y="0"/>
                  </a:lnTo>
                  <a:lnTo>
                    <a:pt x="315468" y="2381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6786848" y="4869275"/>
              <a:ext cx="82772" cy="2381"/>
            </a:xfrm>
            <a:custGeom>
              <a:rect b="b" l="l" r="r" t="t"/>
              <a:pathLst>
                <a:path extrusionOk="0" h="2381" w="82772">
                  <a:moveTo>
                    <a:pt x="0" y="0"/>
                  </a:moveTo>
                  <a:lnTo>
                    <a:pt x="82772" y="0"/>
                  </a:lnTo>
                  <a:lnTo>
                    <a:pt x="82772" y="2381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7492269" y="4754975"/>
              <a:ext cx="182784" cy="2381"/>
            </a:xfrm>
            <a:custGeom>
              <a:rect b="b" l="l" r="r" t="t"/>
              <a:pathLst>
                <a:path extrusionOk="0" h="2381" w="182784">
                  <a:moveTo>
                    <a:pt x="0" y="0"/>
                  </a:moveTo>
                  <a:lnTo>
                    <a:pt x="182785" y="0"/>
                  </a:lnTo>
                  <a:lnTo>
                    <a:pt x="182785" y="2381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4214431" y="4770977"/>
              <a:ext cx="411384" cy="2381"/>
            </a:xfrm>
            <a:custGeom>
              <a:rect b="b" l="l" r="r" t="t"/>
              <a:pathLst>
                <a:path extrusionOk="0" h="2381" w="411384">
                  <a:moveTo>
                    <a:pt x="0" y="0"/>
                  </a:moveTo>
                  <a:lnTo>
                    <a:pt x="411385" y="0"/>
                  </a:lnTo>
                  <a:lnTo>
                    <a:pt x="411385" y="2381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4710684" y="4770977"/>
              <a:ext cx="60293" cy="2381"/>
            </a:xfrm>
            <a:custGeom>
              <a:rect b="b" l="l" r="r" t="t"/>
              <a:pathLst>
                <a:path extrusionOk="0" h="2381" w="60293">
                  <a:moveTo>
                    <a:pt x="0" y="0"/>
                  </a:moveTo>
                  <a:lnTo>
                    <a:pt x="60293" y="0"/>
                  </a:lnTo>
                  <a:lnTo>
                    <a:pt x="60293" y="2381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4967001" y="4811172"/>
              <a:ext cx="892302" cy="2381"/>
            </a:xfrm>
            <a:custGeom>
              <a:rect b="b" l="l" r="r" t="t"/>
              <a:pathLst>
                <a:path extrusionOk="0" h="2381" w="892302">
                  <a:moveTo>
                    <a:pt x="0" y="0"/>
                  </a:moveTo>
                  <a:lnTo>
                    <a:pt x="892302" y="0"/>
                  </a:lnTo>
                  <a:lnTo>
                    <a:pt x="892302" y="2381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0"/>
            <p:cNvSpPr/>
            <p:nvPr/>
          </p:nvSpPr>
          <p:spPr>
            <a:xfrm rot="-2700000">
              <a:off x="6776263" y="3046850"/>
              <a:ext cx="722185" cy="722185"/>
            </a:xfrm>
            <a:custGeom>
              <a:rect b="b" l="l" r="r" t="t"/>
              <a:pathLst>
                <a:path extrusionOk="0" h="722185" w="722185">
                  <a:moveTo>
                    <a:pt x="722186" y="361093"/>
                  </a:moveTo>
                  <a:cubicBezTo>
                    <a:pt x="722186" y="560519"/>
                    <a:pt x="560519" y="722186"/>
                    <a:pt x="361093" y="722186"/>
                  </a:cubicBezTo>
                  <a:cubicBezTo>
                    <a:pt x="161667" y="722186"/>
                    <a:pt x="0" y="560519"/>
                    <a:pt x="0" y="361093"/>
                  </a:cubicBezTo>
                  <a:cubicBezTo>
                    <a:pt x="0" y="161667"/>
                    <a:pt x="161667" y="0"/>
                    <a:pt x="361093" y="0"/>
                  </a:cubicBezTo>
                  <a:cubicBezTo>
                    <a:pt x="560519" y="0"/>
                    <a:pt x="722186" y="161667"/>
                    <a:pt x="722186" y="36109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4290864" y="2454026"/>
              <a:ext cx="1086093" cy="317748"/>
            </a:xfrm>
            <a:custGeom>
              <a:rect b="b" l="l" r="r" t="t"/>
              <a:pathLst>
                <a:path extrusionOk="0" h="317748" w="1086093">
                  <a:moveTo>
                    <a:pt x="97303" y="317749"/>
                  </a:moveTo>
                  <a:lnTo>
                    <a:pt x="1086093" y="317749"/>
                  </a:lnTo>
                  <a:cubicBezTo>
                    <a:pt x="1086093" y="317749"/>
                    <a:pt x="1071806" y="239453"/>
                    <a:pt x="888830" y="243930"/>
                  </a:cubicBezTo>
                  <a:cubicBezTo>
                    <a:pt x="925121" y="129630"/>
                    <a:pt x="822727" y="4853"/>
                    <a:pt x="591746" y="90"/>
                  </a:cubicBezTo>
                  <a:cubicBezTo>
                    <a:pt x="360764" y="-4672"/>
                    <a:pt x="441917" y="181065"/>
                    <a:pt x="441917" y="181065"/>
                  </a:cubicBezTo>
                  <a:cubicBezTo>
                    <a:pt x="441917" y="181065"/>
                    <a:pt x="53678" y="114390"/>
                    <a:pt x="171122" y="252693"/>
                  </a:cubicBezTo>
                  <a:cubicBezTo>
                    <a:pt x="-21283" y="260027"/>
                    <a:pt x="-59288" y="284602"/>
                    <a:pt x="97303" y="3177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5608714" y="3020857"/>
              <a:ext cx="1668385" cy="313463"/>
            </a:xfrm>
            <a:custGeom>
              <a:rect b="b" l="l" r="r" t="t"/>
              <a:pathLst>
                <a:path extrusionOk="0" h="313463" w="1668385">
                  <a:moveTo>
                    <a:pt x="1346155" y="240597"/>
                  </a:moveTo>
                  <a:cubicBezTo>
                    <a:pt x="1368634" y="128107"/>
                    <a:pt x="1176419" y="4854"/>
                    <a:pt x="822280" y="91"/>
                  </a:cubicBezTo>
                  <a:cubicBezTo>
                    <a:pt x="468140" y="-4671"/>
                    <a:pt x="645781" y="178875"/>
                    <a:pt x="645781" y="178875"/>
                  </a:cubicBezTo>
                  <a:cubicBezTo>
                    <a:pt x="645781" y="178875"/>
                    <a:pt x="34181" y="112200"/>
                    <a:pt x="253351" y="249456"/>
                  </a:cubicBezTo>
                  <a:cubicBezTo>
                    <a:pt x="-38304" y="256028"/>
                    <a:pt x="-89549" y="280317"/>
                    <a:pt x="159340" y="313464"/>
                  </a:cubicBezTo>
                  <a:lnTo>
                    <a:pt x="1668385" y="313464"/>
                  </a:lnTo>
                  <a:cubicBezTo>
                    <a:pt x="1668385" y="313464"/>
                    <a:pt x="1623999" y="236692"/>
                    <a:pt x="1346155" y="240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6489883" y="1963524"/>
              <a:ext cx="1383395" cy="455158"/>
            </a:xfrm>
            <a:custGeom>
              <a:rect b="b" l="l" r="r" t="t"/>
              <a:pathLst>
                <a:path extrusionOk="0" h="455158" w="1383395">
                  <a:moveTo>
                    <a:pt x="268770" y="455159"/>
                  </a:moveTo>
                  <a:lnTo>
                    <a:pt x="1293279" y="455159"/>
                  </a:lnTo>
                  <a:cubicBezTo>
                    <a:pt x="1293279" y="455159"/>
                    <a:pt x="1521879" y="323904"/>
                    <a:pt x="1250893" y="306950"/>
                  </a:cubicBezTo>
                  <a:cubicBezTo>
                    <a:pt x="1297471" y="194745"/>
                    <a:pt x="1183075" y="4436"/>
                    <a:pt x="783120" y="54"/>
                  </a:cubicBezTo>
                  <a:cubicBezTo>
                    <a:pt x="383166" y="-4327"/>
                    <a:pt x="590525" y="258277"/>
                    <a:pt x="590525" y="258277"/>
                  </a:cubicBezTo>
                  <a:cubicBezTo>
                    <a:pt x="590525" y="258277"/>
                    <a:pt x="-19075" y="82541"/>
                    <a:pt x="194761" y="362004"/>
                  </a:cubicBezTo>
                  <a:cubicBezTo>
                    <a:pt x="101416" y="362004"/>
                    <a:pt x="-230721" y="455159"/>
                    <a:pt x="268770" y="45515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4492264" y="3573278"/>
              <a:ext cx="621647" cy="204622"/>
            </a:xfrm>
            <a:custGeom>
              <a:rect b="b" l="l" r="r" t="t"/>
              <a:pathLst>
                <a:path extrusionOk="0" h="204622" w="621647">
                  <a:moveTo>
                    <a:pt x="120788" y="204622"/>
                  </a:moveTo>
                  <a:lnTo>
                    <a:pt x="581131" y="204622"/>
                  </a:lnTo>
                  <a:cubicBezTo>
                    <a:pt x="581131" y="204622"/>
                    <a:pt x="683906" y="145662"/>
                    <a:pt x="562081" y="137947"/>
                  </a:cubicBezTo>
                  <a:cubicBezTo>
                    <a:pt x="583036" y="87560"/>
                    <a:pt x="531601" y="2025"/>
                    <a:pt x="351865" y="25"/>
                  </a:cubicBezTo>
                  <a:cubicBezTo>
                    <a:pt x="172128" y="-1975"/>
                    <a:pt x="265378" y="116040"/>
                    <a:pt x="265378" y="116040"/>
                  </a:cubicBezTo>
                  <a:cubicBezTo>
                    <a:pt x="265378" y="116040"/>
                    <a:pt x="-8561" y="37173"/>
                    <a:pt x="87451" y="162712"/>
                  </a:cubicBezTo>
                  <a:cubicBezTo>
                    <a:pt x="45636" y="162807"/>
                    <a:pt x="-103716" y="204622"/>
                    <a:pt x="120788" y="20462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4371975" y="1952004"/>
              <a:ext cx="430529" cy="64151"/>
            </a:xfrm>
            <a:custGeom>
              <a:rect b="b" l="l" r="r" t="t"/>
              <a:pathLst>
                <a:path extrusionOk="0" h="64151" w="430529">
                  <a:moveTo>
                    <a:pt x="220313" y="28433"/>
                  </a:moveTo>
                  <a:cubicBezTo>
                    <a:pt x="220313" y="28433"/>
                    <a:pt x="90392" y="-54815"/>
                    <a:pt x="0" y="63581"/>
                  </a:cubicBezTo>
                  <a:cubicBezTo>
                    <a:pt x="74200" y="-9953"/>
                    <a:pt x="215265" y="64152"/>
                    <a:pt x="215265" y="64152"/>
                  </a:cubicBezTo>
                  <a:cubicBezTo>
                    <a:pt x="215265" y="64152"/>
                    <a:pt x="377190" y="-9190"/>
                    <a:pt x="430530" y="64152"/>
                  </a:cubicBezTo>
                  <a:cubicBezTo>
                    <a:pt x="373094" y="-54053"/>
                    <a:pt x="220313" y="28433"/>
                    <a:pt x="220313" y="2843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5156168" y="3059461"/>
              <a:ext cx="259270" cy="38258"/>
            </a:xfrm>
            <a:custGeom>
              <a:rect b="b" l="l" r="r" t="t"/>
              <a:pathLst>
                <a:path extrusionOk="0" h="38258" w="259270">
                  <a:moveTo>
                    <a:pt x="132588" y="17113"/>
                  </a:moveTo>
                  <a:cubicBezTo>
                    <a:pt x="132588" y="17113"/>
                    <a:pt x="54483" y="-32988"/>
                    <a:pt x="0" y="38259"/>
                  </a:cubicBezTo>
                  <a:cubicBezTo>
                    <a:pt x="44767" y="-6032"/>
                    <a:pt x="129635" y="38259"/>
                    <a:pt x="129635" y="38259"/>
                  </a:cubicBezTo>
                  <a:cubicBezTo>
                    <a:pt x="129635" y="38259"/>
                    <a:pt x="226790" y="-5937"/>
                    <a:pt x="259271" y="38259"/>
                  </a:cubicBezTo>
                  <a:cubicBezTo>
                    <a:pt x="224600" y="-32226"/>
                    <a:pt x="132588" y="17113"/>
                    <a:pt x="132588" y="1711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6646259" y="1907301"/>
              <a:ext cx="129635" cy="19129"/>
            </a:xfrm>
            <a:custGeom>
              <a:rect b="b" l="l" r="r" t="t"/>
              <a:pathLst>
                <a:path extrusionOk="0" h="19129" w="129635">
                  <a:moveTo>
                    <a:pt x="66675" y="8557"/>
                  </a:moveTo>
                  <a:cubicBezTo>
                    <a:pt x="66675" y="8557"/>
                    <a:pt x="27623" y="-16494"/>
                    <a:pt x="0" y="19129"/>
                  </a:cubicBezTo>
                  <a:cubicBezTo>
                    <a:pt x="22384" y="-3064"/>
                    <a:pt x="64865" y="19129"/>
                    <a:pt x="64865" y="19129"/>
                  </a:cubicBezTo>
                  <a:cubicBezTo>
                    <a:pt x="64865" y="19129"/>
                    <a:pt x="113443" y="-2873"/>
                    <a:pt x="129635" y="19129"/>
                  </a:cubicBezTo>
                  <a:cubicBezTo>
                    <a:pt x="112681" y="-16304"/>
                    <a:pt x="66675" y="8557"/>
                    <a:pt x="66675" y="855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7601616" y="2762456"/>
              <a:ext cx="129540" cy="19129"/>
            </a:xfrm>
            <a:custGeom>
              <a:rect b="b" l="l" r="r" t="t"/>
              <a:pathLst>
                <a:path extrusionOk="0" h="19129" w="129540">
                  <a:moveTo>
                    <a:pt x="66675" y="8557"/>
                  </a:moveTo>
                  <a:cubicBezTo>
                    <a:pt x="66675" y="8557"/>
                    <a:pt x="27527" y="-16494"/>
                    <a:pt x="0" y="19129"/>
                  </a:cubicBezTo>
                  <a:cubicBezTo>
                    <a:pt x="22288" y="-2968"/>
                    <a:pt x="64770" y="19129"/>
                    <a:pt x="64770" y="19129"/>
                  </a:cubicBezTo>
                  <a:cubicBezTo>
                    <a:pt x="64770" y="19129"/>
                    <a:pt x="113347" y="-2968"/>
                    <a:pt x="129540" y="19129"/>
                  </a:cubicBezTo>
                  <a:cubicBezTo>
                    <a:pt x="112586" y="-16304"/>
                    <a:pt x="66675" y="8557"/>
                    <a:pt x="66675" y="855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2F2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Google Shape;1280;p20"/>
          <p:cNvSpPr/>
          <p:nvPr/>
        </p:nvSpPr>
        <p:spPr>
          <a:xfrm flipH="1" rot="2463109">
            <a:off x="13882628" y="5489802"/>
            <a:ext cx="4766352" cy="1578930"/>
          </a:xfrm>
          <a:custGeom>
            <a:rect b="b" l="l" r="r" t="t"/>
            <a:pathLst>
              <a:path extrusionOk="0" h="152344" w="464214">
                <a:moveTo>
                  <a:pt x="437497" y="138746"/>
                </a:moveTo>
                <a:cubicBezTo>
                  <a:pt x="452265" y="136531"/>
                  <a:pt x="462110" y="131731"/>
                  <a:pt x="464079" y="123917"/>
                </a:cubicBezTo>
                <a:cubicBezTo>
                  <a:pt x="465119" y="114976"/>
                  <a:pt x="460092" y="106432"/>
                  <a:pt x="451773" y="102996"/>
                </a:cubicBezTo>
                <a:cubicBezTo>
                  <a:pt x="441651" y="99088"/>
                  <a:pt x="430723" y="97757"/>
                  <a:pt x="419961" y="99119"/>
                </a:cubicBezTo>
                <a:cubicBezTo>
                  <a:pt x="421315" y="85582"/>
                  <a:pt x="408885" y="69523"/>
                  <a:pt x="396579" y="62754"/>
                </a:cubicBezTo>
                <a:cubicBezTo>
                  <a:pt x="384273" y="55986"/>
                  <a:pt x="361875" y="54324"/>
                  <a:pt x="349323" y="64723"/>
                </a:cubicBezTo>
                <a:cubicBezTo>
                  <a:pt x="345692" y="40111"/>
                  <a:pt x="330063" y="28543"/>
                  <a:pt x="305574" y="19990"/>
                </a:cubicBezTo>
                <a:cubicBezTo>
                  <a:pt x="283994" y="12654"/>
                  <a:pt x="260137" y="17341"/>
                  <a:pt x="242934" y="32296"/>
                </a:cubicBezTo>
                <a:cubicBezTo>
                  <a:pt x="228721" y="5838"/>
                  <a:pt x="186510" y="-10099"/>
                  <a:pt x="143130" y="7253"/>
                </a:cubicBezTo>
                <a:cubicBezTo>
                  <a:pt x="125988" y="14326"/>
                  <a:pt x="112055" y="27470"/>
                  <a:pt x="103996" y="44172"/>
                </a:cubicBezTo>
                <a:cubicBezTo>
                  <a:pt x="99963" y="53647"/>
                  <a:pt x="97709" y="63784"/>
                  <a:pt x="97351" y="74076"/>
                </a:cubicBezTo>
                <a:cubicBezTo>
                  <a:pt x="85406" y="65812"/>
                  <a:pt x="69804" y="65049"/>
                  <a:pt x="57109" y="72107"/>
                </a:cubicBezTo>
                <a:cubicBezTo>
                  <a:pt x="47507" y="78141"/>
                  <a:pt x="41926" y="88902"/>
                  <a:pt x="42526" y="100227"/>
                </a:cubicBezTo>
                <a:cubicBezTo>
                  <a:pt x="33543" y="100778"/>
                  <a:pt x="24719" y="102859"/>
                  <a:pt x="16437" y="106380"/>
                </a:cubicBezTo>
                <a:cubicBezTo>
                  <a:pt x="7084" y="110318"/>
                  <a:pt x="-2700" y="119179"/>
                  <a:pt x="685" y="128408"/>
                </a:cubicBezTo>
                <a:cubicBezTo>
                  <a:pt x="3269" y="135485"/>
                  <a:pt x="12006" y="138254"/>
                  <a:pt x="19698" y="139300"/>
                </a:cubicBezTo>
                <a:cubicBezTo>
                  <a:pt x="35139" y="141265"/>
                  <a:pt x="50819" y="140072"/>
                  <a:pt x="65785" y="135792"/>
                </a:cubicBezTo>
                <a:cubicBezTo>
                  <a:pt x="94371" y="154585"/>
                  <a:pt x="131615" y="153677"/>
                  <a:pt x="159251" y="133516"/>
                </a:cubicBezTo>
                <a:cubicBezTo>
                  <a:pt x="165403" y="138086"/>
                  <a:pt x="171881" y="142199"/>
                  <a:pt x="178634" y="145822"/>
                </a:cubicBezTo>
                <a:cubicBezTo>
                  <a:pt x="185762" y="149009"/>
                  <a:pt x="193336" y="151084"/>
                  <a:pt x="201093" y="151975"/>
                </a:cubicBezTo>
                <a:cubicBezTo>
                  <a:pt x="214199" y="153390"/>
                  <a:pt x="232597" y="150868"/>
                  <a:pt x="242873" y="142253"/>
                </a:cubicBezTo>
                <a:cubicBezTo>
                  <a:pt x="244161" y="140864"/>
                  <a:pt x="245868" y="139935"/>
                  <a:pt x="247734" y="139607"/>
                </a:cubicBezTo>
                <a:cubicBezTo>
                  <a:pt x="249213" y="139685"/>
                  <a:pt x="250641" y="140175"/>
                  <a:pt x="251857" y="141022"/>
                </a:cubicBezTo>
                <a:cubicBezTo>
                  <a:pt x="272321" y="151785"/>
                  <a:pt x="297113" y="150020"/>
                  <a:pt x="315849" y="136469"/>
                </a:cubicBezTo>
                <a:cubicBezTo>
                  <a:pt x="340364" y="158369"/>
                  <a:pt x="377830" y="156872"/>
                  <a:pt x="400517" y="133085"/>
                </a:cubicBezTo>
                <a:cubicBezTo>
                  <a:pt x="412054" y="138448"/>
                  <a:pt x="424883" y="140411"/>
                  <a:pt x="437497" y="1387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20"/>
          <p:cNvSpPr/>
          <p:nvPr/>
        </p:nvSpPr>
        <p:spPr>
          <a:xfrm flipH="1">
            <a:off x="13447217" y="6865410"/>
            <a:ext cx="4545816" cy="2134755"/>
          </a:xfrm>
          <a:custGeom>
            <a:rect b="b" l="l" r="r" t="t"/>
            <a:pathLst>
              <a:path extrusionOk="0" h="152344" w="464214">
                <a:moveTo>
                  <a:pt x="437497" y="138746"/>
                </a:moveTo>
                <a:cubicBezTo>
                  <a:pt x="452265" y="136531"/>
                  <a:pt x="462110" y="131731"/>
                  <a:pt x="464079" y="123917"/>
                </a:cubicBezTo>
                <a:cubicBezTo>
                  <a:pt x="465119" y="114976"/>
                  <a:pt x="460092" y="106432"/>
                  <a:pt x="451773" y="102996"/>
                </a:cubicBezTo>
                <a:cubicBezTo>
                  <a:pt x="441651" y="99088"/>
                  <a:pt x="430723" y="97757"/>
                  <a:pt x="419961" y="99119"/>
                </a:cubicBezTo>
                <a:cubicBezTo>
                  <a:pt x="421315" y="85582"/>
                  <a:pt x="408885" y="69523"/>
                  <a:pt x="396579" y="62754"/>
                </a:cubicBezTo>
                <a:cubicBezTo>
                  <a:pt x="384273" y="55986"/>
                  <a:pt x="361875" y="54324"/>
                  <a:pt x="349323" y="64723"/>
                </a:cubicBezTo>
                <a:cubicBezTo>
                  <a:pt x="345692" y="40111"/>
                  <a:pt x="330063" y="28543"/>
                  <a:pt x="305574" y="19990"/>
                </a:cubicBezTo>
                <a:cubicBezTo>
                  <a:pt x="283994" y="12654"/>
                  <a:pt x="260137" y="17341"/>
                  <a:pt x="242934" y="32296"/>
                </a:cubicBezTo>
                <a:cubicBezTo>
                  <a:pt x="228721" y="5838"/>
                  <a:pt x="186510" y="-10099"/>
                  <a:pt x="143130" y="7253"/>
                </a:cubicBezTo>
                <a:cubicBezTo>
                  <a:pt x="125988" y="14326"/>
                  <a:pt x="112055" y="27470"/>
                  <a:pt x="103996" y="44172"/>
                </a:cubicBezTo>
                <a:cubicBezTo>
                  <a:pt x="99963" y="53647"/>
                  <a:pt x="97709" y="63784"/>
                  <a:pt x="97351" y="74076"/>
                </a:cubicBezTo>
                <a:cubicBezTo>
                  <a:pt x="85406" y="65812"/>
                  <a:pt x="69804" y="65049"/>
                  <a:pt x="57109" y="72107"/>
                </a:cubicBezTo>
                <a:cubicBezTo>
                  <a:pt x="47507" y="78141"/>
                  <a:pt x="41926" y="88902"/>
                  <a:pt x="42526" y="100227"/>
                </a:cubicBezTo>
                <a:cubicBezTo>
                  <a:pt x="33543" y="100778"/>
                  <a:pt x="24719" y="102859"/>
                  <a:pt x="16437" y="106380"/>
                </a:cubicBezTo>
                <a:cubicBezTo>
                  <a:pt x="7084" y="110318"/>
                  <a:pt x="-2700" y="119179"/>
                  <a:pt x="685" y="128408"/>
                </a:cubicBezTo>
                <a:cubicBezTo>
                  <a:pt x="3269" y="135485"/>
                  <a:pt x="12006" y="138254"/>
                  <a:pt x="19698" y="139300"/>
                </a:cubicBezTo>
                <a:cubicBezTo>
                  <a:pt x="35139" y="141265"/>
                  <a:pt x="50819" y="140072"/>
                  <a:pt x="65785" y="135792"/>
                </a:cubicBezTo>
                <a:cubicBezTo>
                  <a:pt x="94371" y="154585"/>
                  <a:pt x="131615" y="153677"/>
                  <a:pt x="159251" y="133516"/>
                </a:cubicBezTo>
                <a:cubicBezTo>
                  <a:pt x="165403" y="138086"/>
                  <a:pt x="171881" y="142199"/>
                  <a:pt x="178634" y="145822"/>
                </a:cubicBezTo>
                <a:cubicBezTo>
                  <a:pt x="185762" y="149009"/>
                  <a:pt x="193336" y="151084"/>
                  <a:pt x="201093" y="151975"/>
                </a:cubicBezTo>
                <a:cubicBezTo>
                  <a:pt x="214199" y="153390"/>
                  <a:pt x="232597" y="150868"/>
                  <a:pt x="242873" y="142253"/>
                </a:cubicBezTo>
                <a:cubicBezTo>
                  <a:pt x="244161" y="140864"/>
                  <a:pt x="245868" y="139935"/>
                  <a:pt x="247734" y="139607"/>
                </a:cubicBezTo>
                <a:cubicBezTo>
                  <a:pt x="249213" y="139685"/>
                  <a:pt x="250641" y="140175"/>
                  <a:pt x="251857" y="141022"/>
                </a:cubicBezTo>
                <a:cubicBezTo>
                  <a:pt x="272321" y="151785"/>
                  <a:pt x="297113" y="150020"/>
                  <a:pt x="315849" y="136469"/>
                </a:cubicBezTo>
                <a:cubicBezTo>
                  <a:pt x="340364" y="158369"/>
                  <a:pt x="377830" y="156872"/>
                  <a:pt x="400517" y="133085"/>
                </a:cubicBezTo>
                <a:cubicBezTo>
                  <a:pt x="412054" y="138448"/>
                  <a:pt x="424883" y="140411"/>
                  <a:pt x="437497" y="1387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2400" sx="102000" rotWithShape="0" algn="ctr" sy="102000">
              <a:srgbClr val="000000">
                <a:alpha val="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20"/>
          <p:cNvSpPr/>
          <p:nvPr/>
        </p:nvSpPr>
        <p:spPr>
          <a:xfrm>
            <a:off x="557213" y="4411456"/>
            <a:ext cx="7840484" cy="2595020"/>
          </a:xfrm>
          <a:custGeom>
            <a:rect b="b" l="l" r="r" t="t"/>
            <a:pathLst>
              <a:path extrusionOk="0" h="152344" w="464214">
                <a:moveTo>
                  <a:pt x="437497" y="138746"/>
                </a:moveTo>
                <a:cubicBezTo>
                  <a:pt x="452265" y="136531"/>
                  <a:pt x="462110" y="131731"/>
                  <a:pt x="464079" y="123917"/>
                </a:cubicBezTo>
                <a:cubicBezTo>
                  <a:pt x="465119" y="114976"/>
                  <a:pt x="460092" y="106432"/>
                  <a:pt x="451773" y="102996"/>
                </a:cubicBezTo>
                <a:cubicBezTo>
                  <a:pt x="441651" y="99088"/>
                  <a:pt x="430723" y="97757"/>
                  <a:pt x="419961" y="99119"/>
                </a:cubicBezTo>
                <a:cubicBezTo>
                  <a:pt x="421315" y="85582"/>
                  <a:pt x="408885" y="69523"/>
                  <a:pt x="396579" y="62754"/>
                </a:cubicBezTo>
                <a:cubicBezTo>
                  <a:pt x="384273" y="55986"/>
                  <a:pt x="361875" y="54324"/>
                  <a:pt x="349323" y="64723"/>
                </a:cubicBezTo>
                <a:cubicBezTo>
                  <a:pt x="345692" y="40111"/>
                  <a:pt x="330063" y="28543"/>
                  <a:pt x="305574" y="19990"/>
                </a:cubicBezTo>
                <a:cubicBezTo>
                  <a:pt x="283994" y="12654"/>
                  <a:pt x="260137" y="17341"/>
                  <a:pt x="242934" y="32296"/>
                </a:cubicBezTo>
                <a:cubicBezTo>
                  <a:pt x="228721" y="5838"/>
                  <a:pt x="186510" y="-10099"/>
                  <a:pt x="143130" y="7253"/>
                </a:cubicBezTo>
                <a:cubicBezTo>
                  <a:pt x="125988" y="14326"/>
                  <a:pt x="112055" y="27470"/>
                  <a:pt x="103996" y="44172"/>
                </a:cubicBezTo>
                <a:cubicBezTo>
                  <a:pt x="99963" y="53647"/>
                  <a:pt x="97709" y="63784"/>
                  <a:pt x="97351" y="74076"/>
                </a:cubicBezTo>
                <a:cubicBezTo>
                  <a:pt x="85406" y="65812"/>
                  <a:pt x="69804" y="65049"/>
                  <a:pt x="57109" y="72107"/>
                </a:cubicBezTo>
                <a:cubicBezTo>
                  <a:pt x="47507" y="78141"/>
                  <a:pt x="41926" y="88902"/>
                  <a:pt x="42526" y="100227"/>
                </a:cubicBezTo>
                <a:cubicBezTo>
                  <a:pt x="33543" y="100778"/>
                  <a:pt x="24719" y="102859"/>
                  <a:pt x="16437" y="106380"/>
                </a:cubicBezTo>
                <a:cubicBezTo>
                  <a:pt x="7084" y="110318"/>
                  <a:pt x="-2700" y="119179"/>
                  <a:pt x="685" y="128408"/>
                </a:cubicBezTo>
                <a:cubicBezTo>
                  <a:pt x="3269" y="135485"/>
                  <a:pt x="12006" y="138254"/>
                  <a:pt x="19698" y="139300"/>
                </a:cubicBezTo>
                <a:cubicBezTo>
                  <a:pt x="35139" y="141265"/>
                  <a:pt x="50819" y="140072"/>
                  <a:pt x="65785" y="135792"/>
                </a:cubicBezTo>
                <a:cubicBezTo>
                  <a:pt x="94371" y="154585"/>
                  <a:pt x="131615" y="153677"/>
                  <a:pt x="159251" y="133516"/>
                </a:cubicBezTo>
                <a:cubicBezTo>
                  <a:pt x="165403" y="138086"/>
                  <a:pt x="171881" y="142199"/>
                  <a:pt x="178634" y="145822"/>
                </a:cubicBezTo>
                <a:cubicBezTo>
                  <a:pt x="185762" y="149009"/>
                  <a:pt x="193336" y="151084"/>
                  <a:pt x="201093" y="151975"/>
                </a:cubicBezTo>
                <a:cubicBezTo>
                  <a:pt x="214199" y="153390"/>
                  <a:pt x="232597" y="150868"/>
                  <a:pt x="242873" y="142253"/>
                </a:cubicBezTo>
                <a:cubicBezTo>
                  <a:pt x="244161" y="140864"/>
                  <a:pt x="245868" y="139935"/>
                  <a:pt x="247734" y="139607"/>
                </a:cubicBezTo>
                <a:cubicBezTo>
                  <a:pt x="249213" y="139685"/>
                  <a:pt x="250641" y="140175"/>
                  <a:pt x="251857" y="141022"/>
                </a:cubicBezTo>
                <a:cubicBezTo>
                  <a:pt x="272321" y="151785"/>
                  <a:pt x="297113" y="150020"/>
                  <a:pt x="315849" y="136469"/>
                </a:cubicBezTo>
                <a:cubicBezTo>
                  <a:pt x="340364" y="158369"/>
                  <a:pt x="377830" y="156872"/>
                  <a:pt x="400517" y="133085"/>
                </a:cubicBezTo>
                <a:cubicBezTo>
                  <a:pt x="412054" y="138448"/>
                  <a:pt x="424883" y="140411"/>
                  <a:pt x="437497" y="1387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20"/>
          <p:cNvSpPr/>
          <p:nvPr/>
        </p:nvSpPr>
        <p:spPr>
          <a:xfrm>
            <a:off x="11987587" y="1720526"/>
            <a:ext cx="5345504" cy="1769240"/>
          </a:xfrm>
          <a:custGeom>
            <a:rect b="b" l="l" r="r" t="t"/>
            <a:pathLst>
              <a:path extrusionOk="0" h="152344" w="464214">
                <a:moveTo>
                  <a:pt x="437497" y="138746"/>
                </a:moveTo>
                <a:cubicBezTo>
                  <a:pt x="452265" y="136531"/>
                  <a:pt x="462110" y="131731"/>
                  <a:pt x="464079" y="123917"/>
                </a:cubicBezTo>
                <a:cubicBezTo>
                  <a:pt x="465119" y="114976"/>
                  <a:pt x="460092" y="106432"/>
                  <a:pt x="451773" y="102996"/>
                </a:cubicBezTo>
                <a:cubicBezTo>
                  <a:pt x="441651" y="99088"/>
                  <a:pt x="430723" y="97757"/>
                  <a:pt x="419961" y="99119"/>
                </a:cubicBezTo>
                <a:cubicBezTo>
                  <a:pt x="421315" y="85582"/>
                  <a:pt x="408885" y="69523"/>
                  <a:pt x="396579" y="62754"/>
                </a:cubicBezTo>
                <a:cubicBezTo>
                  <a:pt x="384273" y="55986"/>
                  <a:pt x="361875" y="54324"/>
                  <a:pt x="349323" y="64723"/>
                </a:cubicBezTo>
                <a:cubicBezTo>
                  <a:pt x="345692" y="40111"/>
                  <a:pt x="330063" y="28543"/>
                  <a:pt x="305574" y="19990"/>
                </a:cubicBezTo>
                <a:cubicBezTo>
                  <a:pt x="283994" y="12654"/>
                  <a:pt x="260137" y="17341"/>
                  <a:pt x="242934" y="32296"/>
                </a:cubicBezTo>
                <a:cubicBezTo>
                  <a:pt x="228721" y="5838"/>
                  <a:pt x="186510" y="-10099"/>
                  <a:pt x="143130" y="7253"/>
                </a:cubicBezTo>
                <a:cubicBezTo>
                  <a:pt x="125988" y="14326"/>
                  <a:pt x="112055" y="27470"/>
                  <a:pt x="103996" y="44172"/>
                </a:cubicBezTo>
                <a:cubicBezTo>
                  <a:pt x="99963" y="53647"/>
                  <a:pt x="97709" y="63784"/>
                  <a:pt x="97351" y="74076"/>
                </a:cubicBezTo>
                <a:cubicBezTo>
                  <a:pt x="85406" y="65812"/>
                  <a:pt x="69804" y="65049"/>
                  <a:pt x="57109" y="72107"/>
                </a:cubicBezTo>
                <a:cubicBezTo>
                  <a:pt x="47507" y="78141"/>
                  <a:pt x="41926" y="88902"/>
                  <a:pt x="42526" y="100227"/>
                </a:cubicBezTo>
                <a:cubicBezTo>
                  <a:pt x="33543" y="100778"/>
                  <a:pt x="24719" y="102859"/>
                  <a:pt x="16437" y="106380"/>
                </a:cubicBezTo>
                <a:cubicBezTo>
                  <a:pt x="7084" y="110318"/>
                  <a:pt x="-2700" y="119179"/>
                  <a:pt x="685" y="128408"/>
                </a:cubicBezTo>
                <a:cubicBezTo>
                  <a:pt x="3269" y="135485"/>
                  <a:pt x="12006" y="138254"/>
                  <a:pt x="19698" y="139300"/>
                </a:cubicBezTo>
                <a:cubicBezTo>
                  <a:pt x="35139" y="141265"/>
                  <a:pt x="50819" y="140072"/>
                  <a:pt x="65785" y="135792"/>
                </a:cubicBezTo>
                <a:cubicBezTo>
                  <a:pt x="94371" y="154585"/>
                  <a:pt x="131615" y="153677"/>
                  <a:pt x="159251" y="133516"/>
                </a:cubicBezTo>
                <a:cubicBezTo>
                  <a:pt x="165403" y="138086"/>
                  <a:pt x="171881" y="142199"/>
                  <a:pt x="178634" y="145822"/>
                </a:cubicBezTo>
                <a:cubicBezTo>
                  <a:pt x="185762" y="149009"/>
                  <a:pt x="193336" y="151084"/>
                  <a:pt x="201093" y="151975"/>
                </a:cubicBezTo>
                <a:cubicBezTo>
                  <a:pt x="214199" y="153390"/>
                  <a:pt x="232597" y="150868"/>
                  <a:pt x="242873" y="142253"/>
                </a:cubicBezTo>
                <a:cubicBezTo>
                  <a:pt x="244161" y="140864"/>
                  <a:pt x="245868" y="139935"/>
                  <a:pt x="247734" y="139607"/>
                </a:cubicBezTo>
                <a:cubicBezTo>
                  <a:pt x="249213" y="139685"/>
                  <a:pt x="250641" y="140175"/>
                  <a:pt x="251857" y="141022"/>
                </a:cubicBezTo>
                <a:cubicBezTo>
                  <a:pt x="272321" y="151785"/>
                  <a:pt x="297113" y="150020"/>
                  <a:pt x="315849" y="136469"/>
                </a:cubicBezTo>
                <a:cubicBezTo>
                  <a:pt x="340364" y="158369"/>
                  <a:pt x="377830" y="156872"/>
                  <a:pt x="400517" y="133085"/>
                </a:cubicBezTo>
                <a:cubicBezTo>
                  <a:pt x="412054" y="138448"/>
                  <a:pt x="424883" y="140411"/>
                  <a:pt x="437497" y="1387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20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</a:pPr>
            <a:fld id="{00000000-1234-1234-1234-123412341234}" type="slidenum">
              <a:rPr b="1"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20"/>
          <p:cNvSpPr txBox="1"/>
          <p:nvPr>
            <p:ph type="title"/>
          </p:nvPr>
        </p:nvSpPr>
        <p:spPr>
          <a:xfrm>
            <a:off x="782050" y="502800"/>
            <a:ext cx="131793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889"/>
              <a:buNone/>
            </a:pPr>
            <a:r>
              <a:rPr lang="en-US" sz="6022"/>
              <a:t>Models  Scores Value</a:t>
            </a:r>
            <a:endParaRPr sz="10222"/>
          </a:p>
        </p:txBody>
      </p:sp>
      <p:pic>
        <p:nvPicPr>
          <p:cNvPr id="1286" name="Google Shape;1286;p20"/>
          <p:cNvPicPr preferRelativeResize="0"/>
          <p:nvPr/>
        </p:nvPicPr>
        <p:blipFill rotWithShape="1">
          <a:blip r:embed="rId3">
            <a:alphaModFix/>
          </a:blip>
          <a:srcRect b="17933" l="0" r="0" t="0"/>
          <a:stretch/>
        </p:blipFill>
        <p:spPr>
          <a:xfrm rot="-7878636">
            <a:off x="14676827" y="-611955"/>
            <a:ext cx="4692047" cy="3215072"/>
          </a:xfrm>
          <a:custGeom>
            <a:rect b="b" l="l" r="r" t="t"/>
            <a:pathLst>
              <a:path extrusionOk="0" h="2143381" w="3128031">
                <a:moveTo>
                  <a:pt x="1505782" y="2143381"/>
                </a:moveTo>
                <a:lnTo>
                  <a:pt x="0" y="820026"/>
                </a:lnTo>
                <a:lnTo>
                  <a:pt x="0" y="0"/>
                </a:lnTo>
                <a:lnTo>
                  <a:pt x="3128031" y="0"/>
                </a:lnTo>
                <a:lnTo>
                  <a:pt x="3128031" y="29750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7" name="Google Shape;1287;p20"/>
          <p:cNvSpPr/>
          <p:nvPr/>
        </p:nvSpPr>
        <p:spPr>
          <a:xfrm>
            <a:off x="1" y="8479907"/>
            <a:ext cx="1605668" cy="196566"/>
          </a:xfrm>
          <a:prstGeom prst="rect">
            <a:avLst/>
          </a:prstGeom>
          <a:solidFill>
            <a:srgbClr val="182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20"/>
          <p:cNvSpPr/>
          <p:nvPr/>
        </p:nvSpPr>
        <p:spPr>
          <a:xfrm>
            <a:off x="13032792" y="4498296"/>
            <a:ext cx="3780000" cy="4178175"/>
          </a:xfrm>
          <a:prstGeom prst="rect">
            <a:avLst/>
          </a:prstGeom>
          <a:solidFill>
            <a:srgbClr val="7EB7AA"/>
          </a:solidFill>
          <a:ln>
            <a:noFill/>
          </a:ln>
          <a:effectLst>
            <a:outerShdw blurRad="152400" rotWithShape="0" algn="l" dist="38100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20"/>
          <p:cNvSpPr/>
          <p:nvPr/>
        </p:nvSpPr>
        <p:spPr>
          <a:xfrm>
            <a:off x="9261075" y="5078676"/>
            <a:ext cx="3780000" cy="3597795"/>
          </a:xfrm>
          <a:prstGeom prst="rect">
            <a:avLst/>
          </a:prstGeom>
          <a:solidFill>
            <a:srgbClr val="FEDA7C"/>
          </a:solidFill>
          <a:ln>
            <a:noFill/>
          </a:ln>
          <a:effectLst>
            <a:outerShdw blurRad="152400" rotWithShape="0" algn="l" dist="38100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20"/>
          <p:cNvSpPr/>
          <p:nvPr/>
        </p:nvSpPr>
        <p:spPr>
          <a:xfrm>
            <a:off x="5481674" y="5612594"/>
            <a:ext cx="3780000" cy="3063878"/>
          </a:xfrm>
          <a:prstGeom prst="rect">
            <a:avLst/>
          </a:prstGeom>
          <a:solidFill>
            <a:srgbClr val="E64313"/>
          </a:solidFill>
          <a:ln>
            <a:noFill/>
          </a:ln>
          <a:effectLst>
            <a:outerShdw blurRad="152400" rotWithShape="0" algn="l" dist="38100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20"/>
          <p:cNvSpPr/>
          <p:nvPr/>
        </p:nvSpPr>
        <p:spPr>
          <a:xfrm>
            <a:off x="1707927" y="6174375"/>
            <a:ext cx="3780000" cy="2500662"/>
          </a:xfrm>
          <a:prstGeom prst="rect">
            <a:avLst/>
          </a:prstGeom>
          <a:solidFill>
            <a:srgbClr val="E26C1A"/>
          </a:solidFill>
          <a:ln>
            <a:noFill/>
          </a:ln>
          <a:effectLst>
            <a:outerShdw blurRad="152400" rotWithShape="0" algn="l" dist="38100">
              <a:srgbClr val="000000">
                <a:alpha val="1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20"/>
          <p:cNvSpPr/>
          <p:nvPr/>
        </p:nvSpPr>
        <p:spPr>
          <a:xfrm rot="-5400000">
            <a:off x="356708" y="7327859"/>
            <a:ext cx="2500662" cy="196566"/>
          </a:xfrm>
          <a:prstGeom prst="rect">
            <a:avLst/>
          </a:prstGeom>
          <a:solidFill>
            <a:srgbClr val="182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20"/>
          <p:cNvSpPr/>
          <p:nvPr/>
        </p:nvSpPr>
        <p:spPr>
          <a:xfrm>
            <a:off x="1508756" y="5977809"/>
            <a:ext cx="3970592" cy="196566"/>
          </a:xfrm>
          <a:prstGeom prst="rect">
            <a:avLst/>
          </a:prstGeom>
          <a:solidFill>
            <a:srgbClr val="182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20"/>
          <p:cNvSpPr/>
          <p:nvPr/>
        </p:nvSpPr>
        <p:spPr>
          <a:xfrm rot="-5400000">
            <a:off x="5100174" y="5795202"/>
            <a:ext cx="561780" cy="196566"/>
          </a:xfrm>
          <a:prstGeom prst="rect">
            <a:avLst/>
          </a:prstGeom>
          <a:solidFill>
            <a:srgbClr val="182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20"/>
          <p:cNvSpPr/>
          <p:nvPr/>
        </p:nvSpPr>
        <p:spPr>
          <a:xfrm>
            <a:off x="5280410" y="5415284"/>
            <a:ext cx="3978294" cy="196566"/>
          </a:xfrm>
          <a:prstGeom prst="rect">
            <a:avLst/>
          </a:prstGeom>
          <a:solidFill>
            <a:srgbClr val="182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20"/>
          <p:cNvSpPr/>
          <p:nvPr/>
        </p:nvSpPr>
        <p:spPr>
          <a:xfrm rot="-5400000">
            <a:off x="8879531" y="5226974"/>
            <a:ext cx="561780" cy="196566"/>
          </a:xfrm>
          <a:prstGeom prst="rect">
            <a:avLst/>
          </a:prstGeom>
          <a:solidFill>
            <a:srgbClr val="182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20"/>
          <p:cNvSpPr/>
          <p:nvPr/>
        </p:nvSpPr>
        <p:spPr>
          <a:xfrm>
            <a:off x="9062781" y="4889406"/>
            <a:ext cx="3978294" cy="196566"/>
          </a:xfrm>
          <a:prstGeom prst="rect">
            <a:avLst/>
          </a:prstGeom>
          <a:solidFill>
            <a:srgbClr val="182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20"/>
          <p:cNvSpPr/>
          <p:nvPr/>
        </p:nvSpPr>
        <p:spPr>
          <a:xfrm rot="-5400000">
            <a:off x="12661902" y="4680905"/>
            <a:ext cx="561780" cy="196566"/>
          </a:xfrm>
          <a:prstGeom prst="rect">
            <a:avLst/>
          </a:prstGeom>
          <a:solidFill>
            <a:srgbClr val="182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20"/>
          <p:cNvSpPr/>
          <p:nvPr/>
        </p:nvSpPr>
        <p:spPr>
          <a:xfrm>
            <a:off x="12844509" y="4301729"/>
            <a:ext cx="5443500" cy="196500"/>
          </a:xfrm>
          <a:prstGeom prst="rect">
            <a:avLst/>
          </a:prstGeom>
          <a:solidFill>
            <a:srgbClr val="182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20"/>
          <p:cNvSpPr/>
          <p:nvPr/>
        </p:nvSpPr>
        <p:spPr>
          <a:xfrm>
            <a:off x="7815844" y="4968980"/>
            <a:ext cx="1039091" cy="103909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52400" rotWithShape="0" algn="t" dir="5400000" dist="63500">
              <a:srgbClr val="000000">
                <a:alpha val="2431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E26C1A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20"/>
          <p:cNvSpPr/>
          <p:nvPr/>
        </p:nvSpPr>
        <p:spPr>
          <a:xfrm>
            <a:off x="11603351" y="4465337"/>
            <a:ext cx="1039091" cy="103909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52400" rotWithShape="0" algn="t" dir="5400000" dist="63500">
              <a:srgbClr val="000000">
                <a:alpha val="2431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E26C1A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20"/>
          <p:cNvSpPr/>
          <p:nvPr/>
        </p:nvSpPr>
        <p:spPr>
          <a:xfrm>
            <a:off x="15377608" y="3895676"/>
            <a:ext cx="1039091" cy="103909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52400" rotWithShape="0" algn="t" dir="5400000" dist="63500">
              <a:srgbClr val="000000">
                <a:alpha val="2431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E26C1A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20"/>
          <p:cNvSpPr/>
          <p:nvPr/>
        </p:nvSpPr>
        <p:spPr>
          <a:xfrm>
            <a:off x="4052464" y="5548841"/>
            <a:ext cx="1039091" cy="103909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52400" rotWithShape="0" algn="t" dir="5400000" dist="63500">
              <a:srgbClr val="000000">
                <a:alpha val="2431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E26C1A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20"/>
          <p:cNvSpPr txBox="1"/>
          <p:nvPr/>
        </p:nvSpPr>
        <p:spPr>
          <a:xfrm>
            <a:off x="1705322" y="6183303"/>
            <a:ext cx="2344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620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b="1" i="0" lang="en-US" sz="33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r2-score 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20"/>
          <p:cNvSpPr txBox="1"/>
          <p:nvPr/>
        </p:nvSpPr>
        <p:spPr>
          <a:xfrm>
            <a:off x="5481674" y="5612595"/>
            <a:ext cx="2344815" cy="562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620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b="1" i="0" lang="en-US" sz="33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r2-score</a:t>
            </a:r>
            <a:endParaRPr b="0" i="0" sz="3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6" name="Google Shape;1306;p20"/>
          <p:cNvCxnSpPr/>
          <p:nvPr/>
        </p:nvCxnSpPr>
        <p:spPr>
          <a:xfrm>
            <a:off x="1887030" y="6850857"/>
            <a:ext cx="3421794" cy="81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20"/>
          <p:cNvCxnSpPr/>
          <p:nvPr/>
        </p:nvCxnSpPr>
        <p:spPr>
          <a:xfrm>
            <a:off x="5660777" y="6284579"/>
            <a:ext cx="3421794" cy="81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8" name="Google Shape;1308;p20"/>
          <p:cNvCxnSpPr/>
          <p:nvPr/>
        </p:nvCxnSpPr>
        <p:spPr>
          <a:xfrm>
            <a:off x="9440178" y="5725547"/>
            <a:ext cx="3421794" cy="816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9" name="Google Shape;1309;p20"/>
          <p:cNvCxnSpPr/>
          <p:nvPr/>
        </p:nvCxnSpPr>
        <p:spPr>
          <a:xfrm>
            <a:off x="13211895" y="5258460"/>
            <a:ext cx="3421794" cy="81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10" name="Google Shape;1310;p20"/>
          <p:cNvGrpSpPr/>
          <p:nvPr/>
        </p:nvGrpSpPr>
        <p:grpSpPr>
          <a:xfrm>
            <a:off x="4651127" y="7801397"/>
            <a:ext cx="719463" cy="725804"/>
            <a:chOff x="4862513" y="2882900"/>
            <a:chExt cx="360362" cy="363538"/>
          </a:xfrm>
        </p:grpSpPr>
        <p:sp>
          <p:nvSpPr>
            <p:cNvPr id="1311" name="Google Shape;1311;p20"/>
            <p:cNvSpPr/>
            <p:nvPr/>
          </p:nvSpPr>
          <p:spPr>
            <a:xfrm>
              <a:off x="4862513" y="2882900"/>
              <a:ext cx="255588" cy="333375"/>
            </a:xfrm>
            <a:custGeom>
              <a:rect b="b" l="l" r="r" t="t"/>
              <a:pathLst>
                <a:path extrusionOk="0" h="88" w="68">
                  <a:moveTo>
                    <a:pt x="60" y="78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3" y="50"/>
                    <a:pt x="65" y="51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4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1" y="85"/>
                    <a:pt x="60" y="82"/>
                    <a:pt x="60" y="80"/>
                  </a:cubicBezTo>
                  <a:lnTo>
                    <a:pt x="60" y="78"/>
                  </a:lnTo>
                  <a:close/>
                  <a:moveTo>
                    <a:pt x="20" y="80"/>
                  </a:moveTo>
                  <a:cubicBezTo>
                    <a:pt x="19" y="80"/>
                    <a:pt x="18" y="79"/>
                    <a:pt x="18" y="78"/>
                  </a:cubicBezTo>
                  <a:cubicBezTo>
                    <a:pt x="18" y="77"/>
                    <a:pt x="19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2" y="79"/>
                    <a:pt x="21" y="80"/>
                    <a:pt x="20" y="80"/>
                  </a:cubicBezTo>
                  <a:close/>
                  <a:moveTo>
                    <a:pt x="38" y="80"/>
                  </a:moveTo>
                  <a:cubicBezTo>
                    <a:pt x="26" y="80"/>
                    <a:pt x="26" y="80"/>
                    <a:pt x="26" y="80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8" y="76"/>
                    <a:pt x="38" y="76"/>
                    <a:pt x="38" y="76"/>
                  </a:cubicBezTo>
                  <a:lnTo>
                    <a:pt x="38" y="80"/>
                  </a:lnTo>
                  <a:close/>
                  <a:moveTo>
                    <a:pt x="44" y="80"/>
                  </a:moveTo>
                  <a:cubicBezTo>
                    <a:pt x="43" y="80"/>
                    <a:pt x="42" y="79"/>
                    <a:pt x="42" y="78"/>
                  </a:cubicBezTo>
                  <a:cubicBezTo>
                    <a:pt x="42" y="77"/>
                    <a:pt x="43" y="76"/>
                    <a:pt x="44" y="76"/>
                  </a:cubicBezTo>
                  <a:cubicBezTo>
                    <a:pt x="45" y="76"/>
                    <a:pt x="46" y="77"/>
                    <a:pt x="46" y="78"/>
                  </a:cubicBezTo>
                  <a:cubicBezTo>
                    <a:pt x="46" y="79"/>
                    <a:pt x="45" y="80"/>
                    <a:pt x="44" y="80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0"/>
            <p:cNvSpPr/>
            <p:nvPr/>
          </p:nvSpPr>
          <p:spPr>
            <a:xfrm>
              <a:off x="5060950" y="3005138"/>
              <a:ext cx="161925" cy="241300"/>
            </a:xfrm>
            <a:custGeom>
              <a:rect b="b" l="l" r="r" t="t"/>
              <a:pathLst>
                <a:path extrusionOk="0" h="64" w="43">
                  <a:moveTo>
                    <a:pt x="42" y="61"/>
                  </a:moveTo>
                  <a:cubicBezTo>
                    <a:pt x="35" y="51"/>
                    <a:pt x="38" y="55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1"/>
                    <a:pt x="30" y="8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1"/>
                    <a:pt x="5" y="21"/>
                    <a:pt x="3" y="24"/>
                  </a:cubicBezTo>
                  <a:cubicBezTo>
                    <a:pt x="0" y="26"/>
                    <a:pt x="1" y="30"/>
                    <a:pt x="2" y="3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2" y="53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6" y="59"/>
                    <a:pt x="18" y="61"/>
                    <a:pt x="19" y="63"/>
                  </a:cubicBezTo>
                  <a:cubicBezTo>
                    <a:pt x="20" y="64"/>
                    <a:pt x="20" y="64"/>
                    <a:pt x="2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3"/>
                    <a:pt x="43" y="62"/>
                  </a:cubicBezTo>
                  <a:cubicBezTo>
                    <a:pt x="43" y="61"/>
                    <a:pt x="43" y="61"/>
                    <a:pt x="42" y="61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0"/>
            <p:cNvSpPr/>
            <p:nvPr/>
          </p:nvSpPr>
          <p:spPr>
            <a:xfrm>
              <a:off x="4937125" y="3079750"/>
              <a:ext cx="104775" cy="1587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4937125" y="3049588"/>
              <a:ext cx="104775" cy="1587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4937125" y="3019425"/>
              <a:ext cx="104775" cy="1587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0"/>
            <p:cNvSpPr/>
            <p:nvPr/>
          </p:nvSpPr>
          <p:spPr>
            <a:xfrm>
              <a:off x="4937125" y="2989263"/>
              <a:ext cx="104775" cy="1587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4937125" y="2959100"/>
              <a:ext cx="60325" cy="14288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8" name="Google Shape;1318;p20"/>
          <p:cNvGrpSpPr/>
          <p:nvPr/>
        </p:nvGrpSpPr>
        <p:grpSpPr>
          <a:xfrm>
            <a:off x="8368622" y="7882220"/>
            <a:ext cx="697278" cy="567330"/>
            <a:chOff x="2706688" y="2909888"/>
            <a:chExt cx="349250" cy="284162"/>
          </a:xfrm>
        </p:grpSpPr>
        <p:sp>
          <p:nvSpPr>
            <p:cNvPr id="1319" name="Google Shape;1319;p20"/>
            <p:cNvSpPr/>
            <p:nvPr/>
          </p:nvSpPr>
          <p:spPr>
            <a:xfrm>
              <a:off x="2773363" y="3095625"/>
              <a:ext cx="46038" cy="30163"/>
            </a:xfrm>
            <a:custGeom>
              <a:rect b="b" l="l" r="r" t="t"/>
              <a:pathLst>
                <a:path extrusionOk="0" h="19" w="29">
                  <a:moveTo>
                    <a:pt x="29" y="0"/>
                  </a:move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19" y="19"/>
                  </a:lnTo>
                  <a:lnTo>
                    <a:pt x="29" y="1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2789238" y="3141663"/>
              <a:ext cx="14288" cy="22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2819400" y="3041650"/>
              <a:ext cx="236538" cy="152400"/>
            </a:xfrm>
            <a:custGeom>
              <a:rect b="b" l="l" r="r" t="t"/>
              <a:pathLst>
                <a:path extrusionOk="0" h="40" w="63">
                  <a:moveTo>
                    <a:pt x="59" y="1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59" y="16"/>
                    <a:pt x="59" y="8"/>
                    <a:pt x="55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4" y="8"/>
                    <a:pt x="54" y="0"/>
                    <a:pt x="4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6" y="4"/>
                    <a:pt x="6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11"/>
                    <a:pt x="4" y="1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15" y="40"/>
                    <a:pt x="23" y="40"/>
                  </a:cubicBezTo>
                  <a:cubicBezTo>
                    <a:pt x="25" y="40"/>
                    <a:pt x="29" y="40"/>
                    <a:pt x="35" y="40"/>
                  </a:cubicBezTo>
                  <a:cubicBezTo>
                    <a:pt x="38" y="40"/>
                    <a:pt x="42" y="37"/>
                    <a:pt x="42" y="3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62" y="32"/>
                    <a:pt x="62" y="24"/>
                    <a:pt x="55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3" y="24"/>
                    <a:pt x="63" y="16"/>
                    <a:pt x="59" y="16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2706688" y="3057525"/>
              <a:ext cx="66675" cy="106363"/>
            </a:xfrm>
            <a:custGeom>
              <a:rect b="b" l="l" r="r" t="t"/>
              <a:pathLst>
                <a:path extrusionOk="0" h="28" w="18">
                  <a:moveTo>
                    <a:pt x="18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5" y="6"/>
                    <a:pt x="16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8" y="28"/>
                    <a:pt x="18" y="28"/>
                    <a:pt x="18" y="28"/>
                  </a:cubicBezTo>
                  <a:lnTo>
                    <a:pt x="18" y="2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2789238" y="3057525"/>
              <a:ext cx="14288" cy="22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2725738" y="2909888"/>
              <a:ext cx="157163" cy="41275"/>
            </a:xfrm>
            <a:custGeom>
              <a:rect b="b" l="l" r="r" t="t"/>
              <a:pathLst>
                <a:path extrusionOk="0" h="11" w="42">
                  <a:moveTo>
                    <a:pt x="40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28" y="4"/>
                    <a:pt x="14" y="4"/>
                    <a:pt x="3" y="11"/>
                  </a:cubicBezTo>
                  <a:cubicBezTo>
                    <a:pt x="2" y="11"/>
                    <a:pt x="1" y="11"/>
                    <a:pt x="0" y="10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3" y="0"/>
                    <a:pt x="29" y="0"/>
                    <a:pt x="41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1" y="11"/>
                    <a:pt x="41" y="11"/>
                    <a:pt x="40" y="11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2740025" y="2940050"/>
              <a:ext cx="128588" cy="38100"/>
            </a:xfrm>
            <a:custGeom>
              <a:rect b="b" l="l" r="r" t="t"/>
              <a:pathLst>
                <a:path extrusionOk="0" h="10" w="34">
                  <a:moveTo>
                    <a:pt x="31" y="10"/>
                  </a:moveTo>
                  <a:cubicBezTo>
                    <a:pt x="31" y="10"/>
                    <a:pt x="31" y="10"/>
                    <a:pt x="30" y="10"/>
                  </a:cubicBezTo>
                  <a:cubicBezTo>
                    <a:pt x="22" y="4"/>
                    <a:pt x="12" y="4"/>
                    <a:pt x="4" y="10"/>
                  </a:cubicBez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11" y="0"/>
                    <a:pt x="23" y="0"/>
                    <a:pt x="33" y="6"/>
                  </a:cubicBezTo>
                  <a:cubicBezTo>
                    <a:pt x="33" y="7"/>
                    <a:pt x="34" y="8"/>
                    <a:pt x="33" y="9"/>
                  </a:cubicBezTo>
                  <a:cubicBezTo>
                    <a:pt x="33" y="10"/>
                    <a:pt x="32" y="10"/>
                    <a:pt x="31" y="10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2759075" y="2970213"/>
              <a:ext cx="90488" cy="34925"/>
            </a:xfrm>
            <a:custGeom>
              <a:rect b="b" l="l" r="r" t="t"/>
              <a:pathLst>
                <a:path extrusionOk="0" h="9" w="24">
                  <a:moveTo>
                    <a:pt x="22" y="9"/>
                  </a:moveTo>
                  <a:cubicBezTo>
                    <a:pt x="22" y="9"/>
                    <a:pt x="21" y="8"/>
                    <a:pt x="21" y="8"/>
                  </a:cubicBezTo>
                  <a:cubicBezTo>
                    <a:pt x="16" y="5"/>
                    <a:pt x="8" y="5"/>
                    <a:pt x="3" y="8"/>
                  </a:cubicBezTo>
                  <a:cubicBezTo>
                    <a:pt x="2" y="9"/>
                    <a:pt x="1" y="9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7" y="0"/>
                    <a:pt x="16" y="0"/>
                    <a:pt x="23" y="5"/>
                  </a:cubicBezTo>
                  <a:cubicBezTo>
                    <a:pt x="24" y="5"/>
                    <a:pt x="24" y="7"/>
                    <a:pt x="24" y="8"/>
                  </a:cubicBezTo>
                  <a:cubicBezTo>
                    <a:pt x="23" y="8"/>
                    <a:pt x="23" y="9"/>
                    <a:pt x="22" y="9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20"/>
          <p:cNvGrpSpPr/>
          <p:nvPr/>
        </p:nvGrpSpPr>
        <p:grpSpPr>
          <a:xfrm>
            <a:off x="15897152" y="7677788"/>
            <a:ext cx="687770" cy="703619"/>
            <a:chOff x="4113213" y="3622675"/>
            <a:chExt cx="344487" cy="352425"/>
          </a:xfrm>
        </p:grpSpPr>
        <p:sp>
          <p:nvSpPr>
            <p:cNvPr id="1328" name="Google Shape;1328;p20"/>
            <p:cNvSpPr/>
            <p:nvPr/>
          </p:nvSpPr>
          <p:spPr>
            <a:xfrm>
              <a:off x="4187825" y="3622675"/>
              <a:ext cx="269875" cy="276225"/>
            </a:xfrm>
            <a:custGeom>
              <a:rect b="b" l="l" r="r" t="t"/>
              <a:pathLst>
                <a:path extrusionOk="0" h="73" w="72">
                  <a:moveTo>
                    <a:pt x="72" y="26"/>
                  </a:moveTo>
                  <a:cubicBezTo>
                    <a:pt x="72" y="26"/>
                    <a:pt x="71" y="25"/>
                    <a:pt x="70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6"/>
                    <a:pt x="0" y="26"/>
                  </a:cubicBezTo>
                  <a:cubicBezTo>
                    <a:pt x="0" y="27"/>
                    <a:pt x="0" y="28"/>
                    <a:pt x="1" y="29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20" y="60"/>
                    <a:pt x="24" y="62"/>
                    <a:pt x="27" y="64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3"/>
                    <a:pt x="58" y="73"/>
                    <a:pt x="58" y="73"/>
                  </a:cubicBezTo>
                  <a:cubicBezTo>
                    <a:pt x="59" y="73"/>
                    <a:pt x="59" y="73"/>
                    <a:pt x="59" y="72"/>
                  </a:cubicBezTo>
                  <a:cubicBezTo>
                    <a:pt x="60" y="72"/>
                    <a:pt x="60" y="71"/>
                    <a:pt x="60" y="70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2" y="28"/>
                    <a:pt x="72" y="27"/>
                    <a:pt x="72" y="26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0"/>
            <p:cNvSpPr/>
            <p:nvPr/>
          </p:nvSpPr>
          <p:spPr>
            <a:xfrm>
              <a:off x="4195763" y="3860800"/>
              <a:ext cx="247650" cy="100013"/>
            </a:xfrm>
            <a:custGeom>
              <a:rect b="b" l="l" r="r" t="t"/>
              <a:pathLst>
                <a:path extrusionOk="0" h="26" w="66">
                  <a:moveTo>
                    <a:pt x="24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1"/>
                    <a:pt x="15" y="12"/>
                    <a:pt x="1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9" y="14"/>
                    <a:pt x="66" y="19"/>
                    <a:pt x="66" y="24"/>
                  </a:cubicBezTo>
                  <a:cubicBezTo>
                    <a:pt x="66" y="25"/>
                    <a:pt x="65" y="26"/>
                    <a:pt x="6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3" y="5"/>
                    <a:pt x="24" y="5"/>
                  </a:cubicBezTo>
                  <a:cubicBezTo>
                    <a:pt x="25" y="6"/>
                    <a:pt x="28" y="8"/>
                    <a:pt x="24" y="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0"/>
            <p:cNvSpPr/>
            <p:nvPr/>
          </p:nvSpPr>
          <p:spPr>
            <a:xfrm>
              <a:off x="4113213" y="3854450"/>
              <a:ext cx="66675" cy="120650"/>
            </a:xfrm>
            <a:custGeom>
              <a:rect b="b" l="l" r="r" t="t"/>
              <a:pathLst>
                <a:path extrusionOk="0" h="32" w="18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1" name="Google Shape;1331;p20"/>
          <p:cNvSpPr/>
          <p:nvPr/>
        </p:nvSpPr>
        <p:spPr>
          <a:xfrm>
            <a:off x="12121875" y="7844186"/>
            <a:ext cx="722634" cy="605364"/>
          </a:xfrm>
          <a:custGeom>
            <a:rect b="b" l="l" r="r" t="t"/>
            <a:pathLst>
              <a:path extrusionOk="0" h="80" w="96">
                <a:moveTo>
                  <a:pt x="94" y="0"/>
                </a:moveTo>
                <a:cubicBezTo>
                  <a:pt x="93" y="0"/>
                  <a:pt x="92" y="1"/>
                  <a:pt x="92" y="2"/>
                </a:cubicBezTo>
                <a:cubicBezTo>
                  <a:pt x="92" y="5"/>
                  <a:pt x="92" y="5"/>
                  <a:pt x="92" y="5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29"/>
                  <a:pt x="3" y="28"/>
                  <a:pt x="2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1"/>
                  <a:pt x="1" y="52"/>
                  <a:pt x="2" y="52"/>
                </a:cubicBezTo>
                <a:cubicBezTo>
                  <a:pt x="3" y="52"/>
                  <a:pt x="4" y="51"/>
                  <a:pt x="4" y="50"/>
                </a:cubicBezTo>
                <a:cubicBezTo>
                  <a:pt x="4" y="49"/>
                  <a:pt x="4" y="49"/>
                  <a:pt x="4" y="49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62"/>
                  <a:pt x="20" y="62"/>
                  <a:pt x="20" y="62"/>
                </a:cubicBezTo>
                <a:cubicBezTo>
                  <a:pt x="20" y="71"/>
                  <a:pt x="27" y="78"/>
                  <a:pt x="36" y="78"/>
                </a:cubicBezTo>
                <a:cubicBezTo>
                  <a:pt x="45" y="78"/>
                  <a:pt x="52" y="72"/>
                  <a:pt x="52" y="63"/>
                </a:cubicBezTo>
                <a:cubicBezTo>
                  <a:pt x="92" y="75"/>
                  <a:pt x="92" y="75"/>
                  <a:pt x="92" y="75"/>
                </a:cubicBezTo>
                <a:cubicBezTo>
                  <a:pt x="92" y="78"/>
                  <a:pt x="92" y="78"/>
                  <a:pt x="92" y="78"/>
                </a:cubicBezTo>
                <a:cubicBezTo>
                  <a:pt x="92" y="79"/>
                  <a:pt x="93" y="80"/>
                  <a:pt x="94" y="80"/>
                </a:cubicBezTo>
                <a:cubicBezTo>
                  <a:pt x="95" y="80"/>
                  <a:pt x="96" y="79"/>
                  <a:pt x="96" y="78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6"/>
                  <a:pt x="96" y="6"/>
                  <a:pt x="96" y="6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  <a:moveTo>
                  <a:pt x="48" y="62"/>
                </a:moveTo>
                <a:cubicBezTo>
                  <a:pt x="48" y="69"/>
                  <a:pt x="43" y="74"/>
                  <a:pt x="36" y="74"/>
                </a:cubicBezTo>
                <a:cubicBezTo>
                  <a:pt x="29" y="74"/>
                  <a:pt x="24" y="69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48" y="62"/>
                  <a:pt x="48" y="62"/>
                  <a:pt x="48" y="62"/>
                </a:cubicBezTo>
                <a:close/>
              </a:path>
            </a:pathLst>
          </a:custGeom>
          <a:solidFill>
            <a:schemeClr val="dk1">
              <a:alpha val="9411"/>
            </a:schemeClr>
          </a:solidFill>
          <a:ln>
            <a:noFill/>
          </a:ln>
        </p:spPr>
        <p:txBody>
          <a:bodyPr anchorCtr="0" anchor="t" bIns="68575" lIns="137150" spcFirstLastPara="1" rIns="1371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0"/>
          <p:cNvSpPr/>
          <p:nvPr/>
        </p:nvSpPr>
        <p:spPr>
          <a:xfrm flipH="1">
            <a:off x="12187168" y="7760690"/>
            <a:ext cx="3978296" cy="1316724"/>
          </a:xfrm>
          <a:custGeom>
            <a:rect b="b" l="l" r="r" t="t"/>
            <a:pathLst>
              <a:path extrusionOk="0" h="152344" w="464214">
                <a:moveTo>
                  <a:pt x="437497" y="138746"/>
                </a:moveTo>
                <a:cubicBezTo>
                  <a:pt x="452265" y="136531"/>
                  <a:pt x="462110" y="131731"/>
                  <a:pt x="464079" y="123917"/>
                </a:cubicBezTo>
                <a:cubicBezTo>
                  <a:pt x="465119" y="114976"/>
                  <a:pt x="460092" y="106432"/>
                  <a:pt x="451773" y="102996"/>
                </a:cubicBezTo>
                <a:cubicBezTo>
                  <a:pt x="441651" y="99088"/>
                  <a:pt x="430723" y="97757"/>
                  <a:pt x="419961" y="99119"/>
                </a:cubicBezTo>
                <a:cubicBezTo>
                  <a:pt x="421315" y="85582"/>
                  <a:pt x="408885" y="69523"/>
                  <a:pt x="396579" y="62754"/>
                </a:cubicBezTo>
                <a:cubicBezTo>
                  <a:pt x="384273" y="55986"/>
                  <a:pt x="361875" y="54324"/>
                  <a:pt x="349323" y="64723"/>
                </a:cubicBezTo>
                <a:cubicBezTo>
                  <a:pt x="345692" y="40111"/>
                  <a:pt x="330063" y="28543"/>
                  <a:pt x="305574" y="19990"/>
                </a:cubicBezTo>
                <a:cubicBezTo>
                  <a:pt x="283994" y="12654"/>
                  <a:pt x="260137" y="17341"/>
                  <a:pt x="242934" y="32296"/>
                </a:cubicBezTo>
                <a:cubicBezTo>
                  <a:pt x="228721" y="5838"/>
                  <a:pt x="186510" y="-10099"/>
                  <a:pt x="143130" y="7253"/>
                </a:cubicBezTo>
                <a:cubicBezTo>
                  <a:pt x="125988" y="14326"/>
                  <a:pt x="112055" y="27470"/>
                  <a:pt x="103996" y="44172"/>
                </a:cubicBezTo>
                <a:cubicBezTo>
                  <a:pt x="99963" y="53647"/>
                  <a:pt x="97709" y="63784"/>
                  <a:pt x="97351" y="74076"/>
                </a:cubicBezTo>
                <a:cubicBezTo>
                  <a:pt x="85406" y="65812"/>
                  <a:pt x="69804" y="65049"/>
                  <a:pt x="57109" y="72107"/>
                </a:cubicBezTo>
                <a:cubicBezTo>
                  <a:pt x="47507" y="78141"/>
                  <a:pt x="41926" y="88902"/>
                  <a:pt x="42526" y="100227"/>
                </a:cubicBezTo>
                <a:cubicBezTo>
                  <a:pt x="33543" y="100778"/>
                  <a:pt x="24719" y="102859"/>
                  <a:pt x="16437" y="106380"/>
                </a:cubicBezTo>
                <a:cubicBezTo>
                  <a:pt x="7084" y="110318"/>
                  <a:pt x="-2700" y="119179"/>
                  <a:pt x="685" y="128408"/>
                </a:cubicBezTo>
                <a:cubicBezTo>
                  <a:pt x="3269" y="135485"/>
                  <a:pt x="12006" y="138254"/>
                  <a:pt x="19698" y="139300"/>
                </a:cubicBezTo>
                <a:cubicBezTo>
                  <a:pt x="35139" y="141265"/>
                  <a:pt x="50819" y="140072"/>
                  <a:pt x="65785" y="135792"/>
                </a:cubicBezTo>
                <a:cubicBezTo>
                  <a:pt x="94371" y="154585"/>
                  <a:pt x="131615" y="153677"/>
                  <a:pt x="159251" y="133516"/>
                </a:cubicBezTo>
                <a:cubicBezTo>
                  <a:pt x="165403" y="138086"/>
                  <a:pt x="171881" y="142199"/>
                  <a:pt x="178634" y="145822"/>
                </a:cubicBezTo>
                <a:cubicBezTo>
                  <a:pt x="185762" y="149009"/>
                  <a:pt x="193336" y="151084"/>
                  <a:pt x="201093" y="151975"/>
                </a:cubicBezTo>
                <a:cubicBezTo>
                  <a:pt x="214199" y="153390"/>
                  <a:pt x="232597" y="150868"/>
                  <a:pt x="242873" y="142253"/>
                </a:cubicBezTo>
                <a:cubicBezTo>
                  <a:pt x="244161" y="140864"/>
                  <a:pt x="245868" y="139935"/>
                  <a:pt x="247734" y="139607"/>
                </a:cubicBezTo>
                <a:cubicBezTo>
                  <a:pt x="249213" y="139685"/>
                  <a:pt x="250641" y="140175"/>
                  <a:pt x="251857" y="141022"/>
                </a:cubicBezTo>
                <a:cubicBezTo>
                  <a:pt x="272321" y="151785"/>
                  <a:pt x="297113" y="150020"/>
                  <a:pt x="315849" y="136469"/>
                </a:cubicBezTo>
                <a:cubicBezTo>
                  <a:pt x="340364" y="158369"/>
                  <a:pt x="377830" y="156872"/>
                  <a:pt x="400517" y="133085"/>
                </a:cubicBezTo>
                <a:cubicBezTo>
                  <a:pt x="412054" y="138448"/>
                  <a:pt x="424883" y="140411"/>
                  <a:pt x="437497" y="1387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2400" sx="102000" rotWithShape="0" algn="ctr" sy="102000">
              <a:srgbClr val="000000">
                <a:alpha val="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0"/>
          <p:cNvSpPr/>
          <p:nvPr/>
        </p:nvSpPr>
        <p:spPr>
          <a:xfrm>
            <a:off x="5432387" y="8045446"/>
            <a:ext cx="2308770" cy="764150"/>
          </a:xfrm>
          <a:custGeom>
            <a:rect b="b" l="l" r="r" t="t"/>
            <a:pathLst>
              <a:path extrusionOk="0" h="152344" w="464214">
                <a:moveTo>
                  <a:pt x="437497" y="138746"/>
                </a:moveTo>
                <a:cubicBezTo>
                  <a:pt x="452265" y="136531"/>
                  <a:pt x="462110" y="131731"/>
                  <a:pt x="464079" y="123917"/>
                </a:cubicBezTo>
                <a:cubicBezTo>
                  <a:pt x="465119" y="114976"/>
                  <a:pt x="460092" y="106432"/>
                  <a:pt x="451773" y="102996"/>
                </a:cubicBezTo>
                <a:cubicBezTo>
                  <a:pt x="441651" y="99088"/>
                  <a:pt x="430723" y="97757"/>
                  <a:pt x="419961" y="99119"/>
                </a:cubicBezTo>
                <a:cubicBezTo>
                  <a:pt x="421315" y="85582"/>
                  <a:pt x="408885" y="69523"/>
                  <a:pt x="396579" y="62754"/>
                </a:cubicBezTo>
                <a:cubicBezTo>
                  <a:pt x="384273" y="55986"/>
                  <a:pt x="361875" y="54324"/>
                  <a:pt x="349323" y="64723"/>
                </a:cubicBezTo>
                <a:cubicBezTo>
                  <a:pt x="345692" y="40111"/>
                  <a:pt x="330063" y="28543"/>
                  <a:pt x="305574" y="19990"/>
                </a:cubicBezTo>
                <a:cubicBezTo>
                  <a:pt x="283994" y="12654"/>
                  <a:pt x="260137" y="17341"/>
                  <a:pt x="242934" y="32296"/>
                </a:cubicBezTo>
                <a:cubicBezTo>
                  <a:pt x="228721" y="5838"/>
                  <a:pt x="186510" y="-10099"/>
                  <a:pt x="143130" y="7253"/>
                </a:cubicBezTo>
                <a:cubicBezTo>
                  <a:pt x="125988" y="14326"/>
                  <a:pt x="112055" y="27470"/>
                  <a:pt x="103996" y="44172"/>
                </a:cubicBezTo>
                <a:cubicBezTo>
                  <a:pt x="99963" y="53647"/>
                  <a:pt x="97709" y="63784"/>
                  <a:pt x="97351" y="74076"/>
                </a:cubicBezTo>
                <a:cubicBezTo>
                  <a:pt x="85406" y="65812"/>
                  <a:pt x="69804" y="65049"/>
                  <a:pt x="57109" y="72107"/>
                </a:cubicBezTo>
                <a:cubicBezTo>
                  <a:pt x="47507" y="78141"/>
                  <a:pt x="41926" y="88902"/>
                  <a:pt x="42526" y="100227"/>
                </a:cubicBezTo>
                <a:cubicBezTo>
                  <a:pt x="33543" y="100778"/>
                  <a:pt x="24719" y="102859"/>
                  <a:pt x="16437" y="106380"/>
                </a:cubicBezTo>
                <a:cubicBezTo>
                  <a:pt x="7084" y="110318"/>
                  <a:pt x="-2700" y="119179"/>
                  <a:pt x="685" y="128408"/>
                </a:cubicBezTo>
                <a:cubicBezTo>
                  <a:pt x="3269" y="135485"/>
                  <a:pt x="12006" y="138254"/>
                  <a:pt x="19698" y="139300"/>
                </a:cubicBezTo>
                <a:cubicBezTo>
                  <a:pt x="35139" y="141265"/>
                  <a:pt x="50819" y="140072"/>
                  <a:pt x="65785" y="135792"/>
                </a:cubicBezTo>
                <a:cubicBezTo>
                  <a:pt x="94371" y="154585"/>
                  <a:pt x="131615" y="153677"/>
                  <a:pt x="159251" y="133516"/>
                </a:cubicBezTo>
                <a:cubicBezTo>
                  <a:pt x="165403" y="138086"/>
                  <a:pt x="171881" y="142199"/>
                  <a:pt x="178634" y="145822"/>
                </a:cubicBezTo>
                <a:cubicBezTo>
                  <a:pt x="185762" y="149009"/>
                  <a:pt x="193336" y="151084"/>
                  <a:pt x="201093" y="151975"/>
                </a:cubicBezTo>
                <a:cubicBezTo>
                  <a:pt x="214199" y="153390"/>
                  <a:pt x="232597" y="150868"/>
                  <a:pt x="242873" y="142253"/>
                </a:cubicBezTo>
                <a:cubicBezTo>
                  <a:pt x="244161" y="140864"/>
                  <a:pt x="245868" y="139935"/>
                  <a:pt x="247734" y="139607"/>
                </a:cubicBezTo>
                <a:cubicBezTo>
                  <a:pt x="249213" y="139685"/>
                  <a:pt x="250641" y="140175"/>
                  <a:pt x="251857" y="141022"/>
                </a:cubicBezTo>
                <a:cubicBezTo>
                  <a:pt x="272321" y="151785"/>
                  <a:pt x="297113" y="150020"/>
                  <a:pt x="315849" y="136469"/>
                </a:cubicBezTo>
                <a:cubicBezTo>
                  <a:pt x="340364" y="158369"/>
                  <a:pt x="377830" y="156872"/>
                  <a:pt x="400517" y="133085"/>
                </a:cubicBezTo>
                <a:cubicBezTo>
                  <a:pt x="412054" y="138448"/>
                  <a:pt x="424883" y="140411"/>
                  <a:pt x="437497" y="1387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2400" sx="102000" rotWithShape="0" algn="ctr" sy="102000">
              <a:srgbClr val="000000">
                <a:alpha val="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4" name="Google Shape;1334;p20"/>
          <p:cNvGrpSpPr/>
          <p:nvPr/>
        </p:nvGrpSpPr>
        <p:grpSpPr>
          <a:xfrm>
            <a:off x="1508750" y="3982200"/>
            <a:ext cx="3582822" cy="1316745"/>
            <a:chOff x="0" y="-57150"/>
            <a:chExt cx="812800" cy="870000"/>
          </a:xfrm>
        </p:grpSpPr>
        <p:sp>
          <p:nvSpPr>
            <p:cNvPr id="1335" name="Google Shape;1335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336" name="Google Shape;1336;p20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20"/>
          <p:cNvGrpSpPr/>
          <p:nvPr/>
        </p:nvGrpSpPr>
        <p:grpSpPr>
          <a:xfrm rot="10800000">
            <a:off x="5308828" y="3112211"/>
            <a:ext cx="3582822" cy="1769217"/>
            <a:chOff x="0" y="-57150"/>
            <a:chExt cx="736600" cy="869950"/>
          </a:xfrm>
        </p:grpSpPr>
        <p:sp>
          <p:nvSpPr>
            <p:cNvPr id="1338" name="Google Shape;1338;p20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339" name="Google Shape;1339;p20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20"/>
          <p:cNvGrpSpPr/>
          <p:nvPr/>
        </p:nvGrpSpPr>
        <p:grpSpPr>
          <a:xfrm>
            <a:off x="9062150" y="2031450"/>
            <a:ext cx="3780008" cy="2308806"/>
            <a:chOff x="0" y="-57150"/>
            <a:chExt cx="812800" cy="870000"/>
          </a:xfrm>
        </p:grpSpPr>
        <p:sp>
          <p:nvSpPr>
            <p:cNvPr id="1341" name="Google Shape;1341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342" name="Google Shape;1342;p20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20"/>
          <p:cNvGrpSpPr/>
          <p:nvPr/>
        </p:nvGrpSpPr>
        <p:grpSpPr>
          <a:xfrm rot="10800000">
            <a:off x="13159072" y="1383870"/>
            <a:ext cx="3978303" cy="2913289"/>
            <a:chOff x="0" y="-57150"/>
            <a:chExt cx="736600" cy="869950"/>
          </a:xfrm>
        </p:grpSpPr>
        <p:sp>
          <p:nvSpPr>
            <p:cNvPr id="1344" name="Google Shape;1344;p20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345" name="Google Shape;1345;p20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6" name="Google Shape;1346;p20"/>
          <p:cNvSpPr txBox="1"/>
          <p:nvPr/>
        </p:nvSpPr>
        <p:spPr>
          <a:xfrm>
            <a:off x="9314475" y="2288920"/>
            <a:ext cx="34218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rgbClr val="FDB600"/>
                </a:solidFill>
                <a:latin typeface="Calibri"/>
                <a:ea typeface="Calibri"/>
                <a:cs typeface="Calibri"/>
                <a:sym typeface="Calibri"/>
              </a:rPr>
              <a:t>Decision Tree Model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20"/>
          <p:cNvSpPr txBox="1"/>
          <p:nvPr/>
        </p:nvSpPr>
        <p:spPr>
          <a:xfrm>
            <a:off x="5186875" y="3083175"/>
            <a:ext cx="3780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Polynomial</a:t>
            </a:r>
            <a:endParaRPr b="1" i="0" sz="4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1" i="0" sz="4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20"/>
          <p:cNvSpPr txBox="1"/>
          <p:nvPr/>
        </p:nvSpPr>
        <p:spPr>
          <a:xfrm>
            <a:off x="1705327" y="6957022"/>
            <a:ext cx="35829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6200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92.61%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20"/>
          <p:cNvSpPr txBox="1"/>
          <p:nvPr/>
        </p:nvSpPr>
        <p:spPr>
          <a:xfrm>
            <a:off x="5565598" y="6438050"/>
            <a:ext cx="358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620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 deg. 93.30%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0"/>
          <p:cNvSpPr txBox="1"/>
          <p:nvPr/>
        </p:nvSpPr>
        <p:spPr>
          <a:xfrm>
            <a:off x="5583050" y="7152888"/>
            <a:ext cx="3582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620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deg.  91.87%</a:t>
            </a:r>
            <a:endParaRPr b="1" i="0" sz="355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p20"/>
          <p:cNvSpPr txBox="1"/>
          <p:nvPr/>
        </p:nvSpPr>
        <p:spPr>
          <a:xfrm>
            <a:off x="9542847" y="5124653"/>
            <a:ext cx="2344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620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b="1" i="0" lang="en-US" sz="33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r2-score</a:t>
            </a:r>
            <a:r>
              <a:rPr b="1" i="0" lang="en-US" sz="33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0"/>
          <p:cNvSpPr txBox="1"/>
          <p:nvPr/>
        </p:nvSpPr>
        <p:spPr>
          <a:xfrm>
            <a:off x="13229272" y="4597228"/>
            <a:ext cx="2344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620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b="1" i="0" lang="en-US" sz="33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r2-score 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0"/>
          <p:cNvSpPr txBox="1"/>
          <p:nvPr/>
        </p:nvSpPr>
        <p:spPr>
          <a:xfrm>
            <a:off x="13447222" y="5781228"/>
            <a:ext cx="2344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6200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94.43%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0"/>
          <p:cNvSpPr txBox="1"/>
          <p:nvPr/>
        </p:nvSpPr>
        <p:spPr>
          <a:xfrm>
            <a:off x="9918260" y="6351453"/>
            <a:ext cx="2344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6200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94.02% 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20"/>
          <p:cNvSpPr txBox="1"/>
          <p:nvPr/>
        </p:nvSpPr>
        <p:spPr>
          <a:xfrm>
            <a:off x="1758075" y="4339825"/>
            <a:ext cx="3253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rgbClr val="FDB600"/>
                </a:solidFill>
                <a:latin typeface="Calibri"/>
                <a:ea typeface="Calibri"/>
                <a:cs typeface="Calibri"/>
                <a:sym typeface="Calibri"/>
              </a:rPr>
              <a:t>LInear Model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0"/>
          <p:cNvSpPr txBox="1"/>
          <p:nvPr/>
        </p:nvSpPr>
        <p:spPr>
          <a:xfrm>
            <a:off x="13648225" y="1666625"/>
            <a:ext cx="300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Random </a:t>
            </a:r>
            <a:endParaRPr b="1" i="0" sz="4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Forest</a:t>
            </a:r>
            <a:endParaRPr b="1" i="0" sz="4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" name="Google Shape;1361;p28"/>
          <p:cNvGrpSpPr/>
          <p:nvPr/>
        </p:nvGrpSpPr>
        <p:grpSpPr>
          <a:xfrm>
            <a:off x="413081" y="435175"/>
            <a:ext cx="17439906" cy="9370035"/>
            <a:chOff x="0" y="0"/>
            <a:chExt cx="4593196" cy="2467812"/>
          </a:xfrm>
        </p:grpSpPr>
        <p:sp>
          <p:nvSpPr>
            <p:cNvPr id="1362" name="Google Shape;1362;p28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363" name="Google Shape;1363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4" name="Google Shape;1364;p28"/>
          <p:cNvSpPr/>
          <p:nvPr/>
        </p:nvSpPr>
        <p:spPr>
          <a:xfrm>
            <a:off x="5568266" y="3354179"/>
            <a:ext cx="6806688" cy="2554263"/>
          </a:xfrm>
          <a:custGeom>
            <a:rect b="b" l="l" r="r" t="t"/>
            <a:pathLst>
              <a:path extrusionOk="0" h="672617" w="1792413">
                <a:moveTo>
                  <a:pt x="0" y="0"/>
                </a:moveTo>
                <a:lnTo>
                  <a:pt x="1792413" y="0"/>
                </a:lnTo>
                <a:lnTo>
                  <a:pt x="1792413" y="672617"/>
                </a:lnTo>
                <a:lnTo>
                  <a:pt x="0" y="67261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365" name="Google Shape;1365;p28"/>
          <p:cNvSpPr txBox="1"/>
          <p:nvPr/>
        </p:nvSpPr>
        <p:spPr>
          <a:xfrm>
            <a:off x="5063825" y="4047600"/>
            <a:ext cx="81384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118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rPr>
              <a:t>I</a:t>
            </a:r>
            <a:r>
              <a:rPr b="0" i="0" lang="en-US" sz="90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rPr>
              <a:t>NSIGHT</a:t>
            </a:r>
            <a:r>
              <a:rPr b="0" i="0" lang="en-US" sz="111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rPr>
              <a:t>S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6" name="Google Shape;1366;p28"/>
          <p:cNvGrpSpPr/>
          <p:nvPr/>
        </p:nvGrpSpPr>
        <p:grpSpPr>
          <a:xfrm>
            <a:off x="-440714" y="4349411"/>
            <a:ext cx="5453319" cy="1950579"/>
            <a:chOff x="778" y="0"/>
            <a:chExt cx="7271092" cy="2600772"/>
          </a:xfrm>
        </p:grpSpPr>
        <p:grpSp>
          <p:nvGrpSpPr>
            <p:cNvPr id="1367" name="Google Shape;1367;p28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1368" name="Google Shape;136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0" name="Google Shape;1370;p28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1371" name="Google Shape;137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3" name="Google Shape;1373;p28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1374" name="Google Shape;137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6" name="Google Shape;1376;p28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1377" name="Google Shape;137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28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1380" name="Google Shape;138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28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1383" name="Google Shape;138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28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1386" name="Google Shape;138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8" name="Google Shape;1388;p28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1389" name="Google Shape;138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1" name="Google Shape;1391;p28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1392" name="Google Shape;139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4" name="Google Shape;1394;p28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1395" name="Google Shape;139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7" name="Google Shape;1397;p28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1398" name="Google Shape;139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0" name="Google Shape;1400;p28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1401" name="Google Shape;140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8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1404" name="Google Shape;140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8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1410" name="Google Shape;141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8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1413" name="Google Shape;141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8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1416" name="Google Shape;141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8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1419" name="Google Shape;141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8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1422" name="Google Shape;142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8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1425" name="Google Shape;142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8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428" name="Google Shape;142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0" name="Google Shape;1430;p28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431" name="Google Shape;143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3" name="Google Shape;1433;p28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434" name="Google Shape;143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6" name="Google Shape;1436;p28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437" name="Google Shape;143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9" name="Google Shape;1439;p28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440" name="Google Shape;144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2" name="Google Shape;1442;p28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443" name="Google Shape;144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5" name="Google Shape;1445;p28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446" name="Google Shape;144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8" name="Google Shape;1448;p28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449" name="Google Shape;144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1" name="Google Shape;1451;p28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452" name="Google Shape;145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8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455" name="Google Shape;145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7" name="Google Shape;1457;p28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458" name="Google Shape;145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0" name="Google Shape;1460;p28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3" name="Google Shape;1463;p28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464" name="Google Shape;146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6" name="Google Shape;1466;p28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467" name="Google Shape;146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9" name="Google Shape;1469;p28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470" name="Google Shape;147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2" name="Google Shape;1472;p28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473" name="Google Shape;147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5" name="Google Shape;1475;p28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476" name="Google Shape;147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8" name="Google Shape;1478;p28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479" name="Google Shape;147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1" name="Google Shape;1481;p28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482" name="Google Shape;148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28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485" name="Google Shape;148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7" name="Google Shape;1487;p28"/>
          <p:cNvGrpSpPr/>
          <p:nvPr/>
        </p:nvGrpSpPr>
        <p:grpSpPr>
          <a:xfrm>
            <a:off x="12834097" y="4349411"/>
            <a:ext cx="5453319" cy="1950579"/>
            <a:chOff x="778" y="0"/>
            <a:chExt cx="7271092" cy="2600772"/>
          </a:xfrm>
        </p:grpSpPr>
        <p:grpSp>
          <p:nvGrpSpPr>
            <p:cNvPr id="1488" name="Google Shape;1488;p28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1489" name="Google Shape;148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28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1492" name="Google Shape;149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28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1495" name="Google Shape;149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7" name="Google Shape;1497;p28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1498" name="Google Shape;149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28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1501" name="Google Shape;150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3" name="Google Shape;1503;p28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1504" name="Google Shape;150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6" name="Google Shape;1506;p28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1507" name="Google Shape;150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28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1510" name="Google Shape;151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2" name="Google Shape;1512;p28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1513" name="Google Shape;151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5" name="Google Shape;1515;p28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1516" name="Google Shape;151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8" name="Google Shape;1518;p28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1519" name="Google Shape;151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1" name="Google Shape;1521;p28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1522" name="Google Shape;152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4" name="Google Shape;1524;p28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1525" name="Google Shape;152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28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1528" name="Google Shape;152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28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1531" name="Google Shape;153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28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1534" name="Google Shape;153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28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1537" name="Google Shape;153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8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1540" name="Google Shape;154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2" name="Google Shape;1542;p28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1543" name="Google Shape;154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5" name="Google Shape;1545;p28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1546" name="Google Shape;154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8" name="Google Shape;1548;p28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549" name="Google Shape;154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28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552" name="Google Shape;155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4" name="Google Shape;1554;p28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555" name="Google Shape;155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7" name="Google Shape;1557;p28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558" name="Google Shape;155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0" name="Google Shape;1560;p28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561" name="Google Shape;156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3" name="Google Shape;1563;p28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564" name="Google Shape;156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6" name="Google Shape;1566;p28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567" name="Google Shape;156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9" name="Google Shape;1569;p28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570" name="Google Shape;157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2" name="Google Shape;1572;p28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573" name="Google Shape;157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5" name="Google Shape;1575;p28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576" name="Google Shape;157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8" name="Google Shape;1578;p28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579" name="Google Shape;157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28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582" name="Google Shape;158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4" name="Google Shape;1584;p28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585" name="Google Shape;158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7" name="Google Shape;1587;p28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588" name="Google Shape;158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8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591" name="Google Shape;159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3" name="Google Shape;1593;p28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594" name="Google Shape;159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6" name="Google Shape;1596;p28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597" name="Google Shape;159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9" name="Google Shape;1599;p28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600" name="Google Shape;160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2" name="Google Shape;1602;p28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603" name="Google Shape;160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5" name="Google Shape;1605;p28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606" name="Google Shape;160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8" name="Google Shape;1608;p28"/>
          <p:cNvGrpSpPr/>
          <p:nvPr/>
        </p:nvGrpSpPr>
        <p:grpSpPr>
          <a:xfrm>
            <a:off x="16089556" y="435175"/>
            <a:ext cx="1763420" cy="2082660"/>
            <a:chOff x="0" y="-57150"/>
            <a:chExt cx="736600" cy="869950"/>
          </a:xfrm>
        </p:grpSpPr>
        <p:sp>
          <p:nvSpPr>
            <p:cNvPr id="1609" name="Google Shape;1609;p28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610" name="Google Shape;1610;p28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1" name="Google Shape;1611;p28"/>
          <p:cNvGrpSpPr/>
          <p:nvPr/>
        </p:nvGrpSpPr>
        <p:grpSpPr>
          <a:xfrm>
            <a:off x="413081" y="7722550"/>
            <a:ext cx="1763420" cy="2082660"/>
            <a:chOff x="0" y="-57150"/>
            <a:chExt cx="736600" cy="869950"/>
          </a:xfrm>
        </p:grpSpPr>
        <p:sp>
          <p:nvSpPr>
            <p:cNvPr id="1612" name="Google Shape;1612;p28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613" name="Google Shape;1613;p28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4" name="Google Shape;1614;p28"/>
          <p:cNvSpPr/>
          <p:nvPr/>
        </p:nvSpPr>
        <p:spPr>
          <a:xfrm>
            <a:off x="413075" y="552300"/>
            <a:ext cx="15406800" cy="119100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28"/>
          <p:cNvSpPr/>
          <p:nvPr/>
        </p:nvSpPr>
        <p:spPr>
          <a:xfrm>
            <a:off x="2446175" y="9568175"/>
            <a:ext cx="15406800" cy="119100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32"/>
          <p:cNvGrpSpPr/>
          <p:nvPr/>
        </p:nvGrpSpPr>
        <p:grpSpPr>
          <a:xfrm>
            <a:off x="413081" y="435175"/>
            <a:ext cx="17439793" cy="9369973"/>
            <a:chOff x="0" y="0"/>
            <a:chExt cx="4593196" cy="2467812"/>
          </a:xfrm>
        </p:grpSpPr>
        <p:sp>
          <p:nvSpPr>
            <p:cNvPr id="1621" name="Google Shape;1621;p32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622" name="Google Shape;1622;p3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623" name="Google Shape;1623;p32"/>
          <p:cNvGraphicFramePr/>
          <p:nvPr/>
        </p:nvGraphicFramePr>
        <p:xfrm>
          <a:off x="1028700" y="22938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{E17D66FB-F245-4334-8DDC-DD40C1629D4A}</a:tableStyleId>
              </a:tblPr>
              <a:tblGrid>
                <a:gridCol w="16020900"/>
              </a:tblGrid>
              <a:tr h="139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None/>
                      </a:pPr>
                      <a:r>
                        <a:rPr b="1" lang="en-US" sz="5000" u="none" cap="none" strike="noStrike">
                          <a:solidFill>
                            <a:schemeClr val="dk1"/>
                          </a:solidFill>
                        </a:rPr>
                        <a:t> Best Model</a:t>
                      </a:r>
                      <a:r>
                        <a:rPr b="1" lang="en-US" sz="52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Selection</a:t>
                      </a:r>
                      <a:r>
                        <a:rPr b="1" lang="en-US" sz="52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(through Ordinal Encoding). </a:t>
                      </a:r>
                      <a:endParaRPr sz="1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EDEC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0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None/>
                      </a:pPr>
                      <a:r>
                        <a:rPr b="1" lang="en-US" sz="52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Based on their respective</a:t>
                      </a:r>
                      <a:r>
                        <a:rPr b="1" lang="en-US" sz="52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5000" u="none" cap="none" strike="noStrike">
                          <a:solidFill>
                            <a:schemeClr val="dk1"/>
                          </a:solidFill>
                        </a:rPr>
                        <a:t>P-score</a:t>
                      </a:r>
                      <a:r>
                        <a:rPr b="1" lang="en-US" sz="5200" u="none" cap="none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Transmission has a higher</a:t>
                      </a:r>
                      <a:endParaRPr b="1" sz="3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None/>
                      </a:pP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  dependency on vehicle class then fuel type.         </a:t>
                      </a:r>
                      <a:endParaRPr sz="35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EDEC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0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None/>
                      </a:pPr>
                      <a:r>
                        <a:rPr b="1" lang="en-US" sz="57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5000" u="none" cap="none" strike="noStrike">
                          <a:solidFill>
                            <a:schemeClr val="dk1"/>
                          </a:solidFill>
                        </a:rPr>
                        <a:t>Correlation</a:t>
                      </a:r>
                      <a:r>
                        <a:rPr b="1" lang="en-US" sz="57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analysis</a:t>
                      </a:r>
                      <a:r>
                        <a:rPr b="1" lang="en-US" sz="57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indicates, strong relationship b/w fuel</a:t>
                      </a:r>
                      <a:endParaRPr b="1" sz="3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None/>
                      </a:pP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  consumption and CO2 rating followed by cylinder and engine size. </a:t>
                      </a:r>
                      <a:endParaRPr b="1" sz="3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EDEC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0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None/>
                      </a:pPr>
                      <a:r>
                        <a:rPr b="1" lang="en-US" sz="52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Number of </a:t>
                      </a:r>
                      <a:r>
                        <a:rPr b="1" lang="en-US" sz="4500" u="none" cap="none" strike="noStrike">
                          <a:solidFill>
                            <a:schemeClr val="dk1"/>
                          </a:solidFill>
                        </a:rPr>
                        <a:t>Cylinders</a:t>
                      </a:r>
                      <a:r>
                        <a:rPr b="1" lang="en-US" sz="30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Increases</a:t>
                      </a:r>
                      <a:r>
                        <a:rPr b="1" lang="en-US" sz="44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4500" u="none" cap="none" strike="noStrike">
                          <a:solidFill>
                            <a:schemeClr val="dk1"/>
                          </a:solidFill>
                        </a:rPr>
                        <a:t>Fuel consumption</a:t>
                      </a:r>
                      <a:r>
                        <a:rPr b="1" lang="en-US" sz="3500" u="none" cap="none" strike="noStrike">
                          <a:solidFill>
                            <a:schemeClr val="dk1"/>
                          </a:solidFill>
                        </a:rPr>
                        <a:t> also increases.</a:t>
                      </a:r>
                      <a:endParaRPr sz="35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EDEC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250">
                      <a:solidFill>
                        <a:srgbClr val="EDEC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624" name="Google Shape;1624;p32"/>
          <p:cNvCxnSpPr/>
          <p:nvPr/>
        </p:nvCxnSpPr>
        <p:spPr>
          <a:xfrm>
            <a:off x="2880936" y="3696703"/>
            <a:ext cx="4679100" cy="0"/>
          </a:xfrm>
          <a:prstGeom prst="straightConnector1">
            <a:avLst/>
          </a:prstGeom>
          <a:noFill/>
          <a:ln cap="flat" cmpd="sng" w="152400">
            <a:solidFill>
              <a:srgbClr val="055E5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5" name="Google Shape;1625;p32"/>
          <p:cNvCxnSpPr/>
          <p:nvPr/>
        </p:nvCxnSpPr>
        <p:spPr>
          <a:xfrm>
            <a:off x="6466863" y="5522823"/>
            <a:ext cx="4679100" cy="0"/>
          </a:xfrm>
          <a:prstGeom prst="straightConnector1">
            <a:avLst/>
          </a:prstGeom>
          <a:noFill/>
          <a:ln cap="flat" cmpd="sng" w="152400">
            <a:solidFill>
              <a:srgbClr val="FDB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6" name="Google Shape;1626;p32"/>
          <p:cNvCxnSpPr/>
          <p:nvPr/>
        </p:nvCxnSpPr>
        <p:spPr>
          <a:xfrm>
            <a:off x="10449451" y="7348953"/>
            <a:ext cx="4679100" cy="0"/>
          </a:xfrm>
          <a:prstGeom prst="straightConnector1">
            <a:avLst/>
          </a:prstGeom>
          <a:noFill/>
          <a:ln cap="flat" cmpd="sng" w="152400">
            <a:solidFill>
              <a:srgbClr val="055E5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7" name="Google Shape;1627;p32"/>
          <p:cNvCxnSpPr/>
          <p:nvPr/>
        </p:nvCxnSpPr>
        <p:spPr>
          <a:xfrm>
            <a:off x="12475402" y="8972551"/>
            <a:ext cx="4171200" cy="0"/>
          </a:xfrm>
          <a:prstGeom prst="straightConnector1">
            <a:avLst/>
          </a:prstGeom>
          <a:noFill/>
          <a:ln cap="flat" cmpd="sng" w="152400">
            <a:solidFill>
              <a:srgbClr val="FDB6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28" name="Google Shape;1628;p32"/>
          <p:cNvGrpSpPr/>
          <p:nvPr/>
        </p:nvGrpSpPr>
        <p:grpSpPr>
          <a:xfrm>
            <a:off x="13358580" y="574532"/>
            <a:ext cx="4302821" cy="1418070"/>
            <a:chOff x="778" y="0"/>
            <a:chExt cx="5737094" cy="1890760"/>
          </a:xfrm>
        </p:grpSpPr>
        <p:grpSp>
          <p:nvGrpSpPr>
            <p:cNvPr id="1629" name="Google Shape;1629;p32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1630" name="Google Shape;1630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5" name="Google Shape;1635;p32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1636" name="Google Shape;1636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8" name="Google Shape;1638;p32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1639" name="Google Shape;1639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1" name="Google Shape;1641;p32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1642" name="Google Shape;1642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4" name="Google Shape;1644;p32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1645" name="Google Shape;1645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7" name="Google Shape;1647;p32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1648" name="Google Shape;1648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3" name="Google Shape;1653;p32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1654" name="Google Shape;1654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6" name="Google Shape;1656;p32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657" name="Google Shape;1657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9" name="Google Shape;1659;p32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660" name="Google Shape;1660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32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663" name="Google Shape;1663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5" name="Google Shape;1665;p32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666" name="Google Shape;1666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32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672" name="Google Shape;1672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32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7" name="Google Shape;1677;p32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678" name="Google Shape;1678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0" name="Google Shape;1680;p32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681" name="Google Shape;1681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3" name="Google Shape;1683;p32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684" name="Google Shape;1684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6" name="Google Shape;1686;p32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687" name="Google Shape;1687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9" name="Google Shape;1689;p32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690" name="Google Shape;1690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2" name="Google Shape;1692;p32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693" name="Google Shape;1693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32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696" name="Google Shape;1696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32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699" name="Google Shape;1699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1" name="Google Shape;1701;p32"/>
          <p:cNvSpPr txBox="1"/>
          <p:nvPr/>
        </p:nvSpPr>
        <p:spPr>
          <a:xfrm>
            <a:off x="1156021" y="706363"/>
            <a:ext cx="10757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Key 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type="title"/>
          </p:nvPr>
        </p:nvSpPr>
        <p:spPr>
          <a:xfrm>
            <a:off x="2762499" y="1792224"/>
            <a:ext cx="8542809" cy="8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Team Presentation</a:t>
            </a:r>
            <a:endParaRPr/>
          </a:p>
        </p:txBody>
      </p:sp>
      <p:sp>
        <p:nvSpPr>
          <p:cNvPr id="156" name="Google Shape;156;p3"/>
          <p:cNvSpPr txBox="1"/>
          <p:nvPr>
            <p:ph idx="4294967295" type="sldNum"/>
          </p:nvPr>
        </p:nvSpPr>
        <p:spPr>
          <a:xfrm>
            <a:off x="17086454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1663375" y="7073050"/>
            <a:ext cx="2978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Abhishek Pandey</a:t>
            </a:r>
            <a:br>
              <a:rPr b="0" i="0" lang="en-US" sz="3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-US" sz="2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PTDA16_179</a:t>
            </a:r>
            <a:endParaRPr b="1" i="0" sz="35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5622816" y="7073050"/>
            <a:ext cx="2978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Sanjeev Vishwakarma</a:t>
            </a:r>
            <a:endParaRPr b="0" i="0" sz="22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PTDA16_245</a:t>
            </a:r>
            <a:endParaRPr b="1" i="0" sz="3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9582275" y="7073050"/>
            <a:ext cx="29784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Simran Raghuvansh</a:t>
            </a:r>
            <a:br>
              <a:rPr b="0" i="0" lang="en-US" sz="3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-US" sz="2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PTDA15_227</a:t>
            </a:r>
            <a:endParaRPr b="1" i="0" sz="35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13541725" y="7073050"/>
            <a:ext cx="34332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Vaibhav Jadhav</a:t>
            </a:r>
            <a:br>
              <a:rPr b="0" i="0" lang="en-US" sz="3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-US" sz="2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PTDA16_118</a:t>
            </a:r>
            <a:endParaRPr b="1" i="0" sz="35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1" name="Google Shape;161;p3"/>
          <p:cNvGrpSpPr/>
          <p:nvPr/>
        </p:nvGrpSpPr>
        <p:grpSpPr>
          <a:xfrm>
            <a:off x="1832917" y="2039501"/>
            <a:ext cx="429250" cy="429250"/>
            <a:chOff x="2594050" y="1631825"/>
            <a:chExt cx="439625" cy="439625"/>
          </a:xfrm>
        </p:grpSpPr>
        <p:sp>
          <p:nvSpPr>
            <p:cNvPr id="162" name="Google Shape;162;p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376" y="3844951"/>
            <a:ext cx="2908500" cy="29085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67" name="Google Shape;16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2275" y="3764975"/>
            <a:ext cx="3143700" cy="31437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8850" y="3658251"/>
            <a:ext cx="3017400" cy="31437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41825" y="3727484"/>
            <a:ext cx="2978400" cy="29808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170" name="Google Shape;170;p3"/>
          <p:cNvGrpSpPr/>
          <p:nvPr/>
        </p:nvGrpSpPr>
        <p:grpSpPr>
          <a:xfrm>
            <a:off x="16033381" y="386100"/>
            <a:ext cx="1763420" cy="2082660"/>
            <a:chOff x="0" y="-57150"/>
            <a:chExt cx="736600" cy="869950"/>
          </a:xfrm>
        </p:grpSpPr>
        <p:sp>
          <p:nvSpPr>
            <p:cNvPr id="171" name="Google Shape;171;p3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72" name="Google Shape;172;p3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3"/>
          <p:cNvGrpSpPr/>
          <p:nvPr/>
        </p:nvGrpSpPr>
        <p:grpSpPr>
          <a:xfrm>
            <a:off x="394233" y="8430951"/>
            <a:ext cx="1438685" cy="1326597"/>
            <a:chOff x="778" y="0"/>
            <a:chExt cx="1918246" cy="1768796"/>
          </a:xfrm>
        </p:grpSpPr>
        <p:grpSp>
          <p:nvGrpSpPr>
            <p:cNvPr id="174" name="Google Shape;174;p3"/>
            <p:cNvGrpSpPr/>
            <p:nvPr/>
          </p:nvGrpSpPr>
          <p:grpSpPr>
            <a:xfrm>
              <a:off x="3593" y="0"/>
              <a:ext cx="347216" cy="348772"/>
              <a:chOff x="1813" y="0"/>
              <a:chExt cx="809173" cy="812800"/>
            </a:xfrm>
          </p:grpSpPr>
          <p:sp>
            <p:nvSpPr>
              <p:cNvPr id="175" name="Google Shape;175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" name="Google Shape;177;p3"/>
            <p:cNvGrpSpPr/>
            <p:nvPr/>
          </p:nvGrpSpPr>
          <p:grpSpPr>
            <a:xfrm>
              <a:off x="787701" y="0"/>
              <a:ext cx="347216" cy="348772"/>
              <a:chOff x="1813" y="0"/>
              <a:chExt cx="809173" cy="812800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3"/>
            <p:cNvGrpSpPr/>
            <p:nvPr/>
          </p:nvGrpSpPr>
          <p:grpSpPr>
            <a:xfrm>
              <a:off x="1571808" y="0"/>
              <a:ext cx="347216" cy="348772"/>
              <a:chOff x="1813" y="0"/>
              <a:chExt cx="809173" cy="812800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3"/>
            <p:cNvGrpSpPr/>
            <p:nvPr/>
          </p:nvGrpSpPr>
          <p:grpSpPr>
            <a:xfrm>
              <a:off x="3593" y="710012"/>
              <a:ext cx="347216" cy="348772"/>
              <a:chOff x="1813" y="0"/>
              <a:chExt cx="809173" cy="812800"/>
            </a:xfrm>
          </p:grpSpPr>
          <p:sp>
            <p:nvSpPr>
              <p:cNvPr id="184" name="Google Shape;184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3"/>
            <p:cNvGrpSpPr/>
            <p:nvPr/>
          </p:nvGrpSpPr>
          <p:grpSpPr>
            <a:xfrm>
              <a:off x="787701" y="710012"/>
              <a:ext cx="347216" cy="348772"/>
              <a:chOff x="1813" y="0"/>
              <a:chExt cx="809173" cy="812800"/>
            </a:xfrm>
          </p:grpSpPr>
          <p:sp>
            <p:nvSpPr>
              <p:cNvPr id="187" name="Google Shape;187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3"/>
            <p:cNvGrpSpPr/>
            <p:nvPr/>
          </p:nvGrpSpPr>
          <p:grpSpPr>
            <a:xfrm>
              <a:off x="1571808" y="710012"/>
              <a:ext cx="347216" cy="348772"/>
              <a:chOff x="1813" y="0"/>
              <a:chExt cx="809173" cy="812800"/>
            </a:xfrm>
          </p:grpSpPr>
          <p:sp>
            <p:nvSpPr>
              <p:cNvPr id="190" name="Google Shape;190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3"/>
            <p:cNvGrpSpPr/>
            <p:nvPr/>
          </p:nvGrpSpPr>
          <p:grpSpPr>
            <a:xfrm>
              <a:off x="778" y="1420024"/>
              <a:ext cx="347216" cy="348772"/>
              <a:chOff x="1813" y="0"/>
              <a:chExt cx="809173" cy="812800"/>
            </a:xfrm>
          </p:grpSpPr>
          <p:sp>
            <p:nvSpPr>
              <p:cNvPr id="193" name="Google Shape;193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3"/>
            <p:cNvGrpSpPr/>
            <p:nvPr/>
          </p:nvGrpSpPr>
          <p:grpSpPr>
            <a:xfrm>
              <a:off x="784886" y="1420024"/>
              <a:ext cx="347216" cy="348772"/>
              <a:chOff x="1813" y="0"/>
              <a:chExt cx="809173" cy="812800"/>
            </a:xfrm>
          </p:grpSpPr>
          <p:sp>
            <p:nvSpPr>
              <p:cNvPr id="196" name="Google Shape;196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3"/>
            <p:cNvGrpSpPr/>
            <p:nvPr/>
          </p:nvGrpSpPr>
          <p:grpSpPr>
            <a:xfrm>
              <a:off x="1568993" y="1420024"/>
              <a:ext cx="347216" cy="348772"/>
              <a:chOff x="1813" y="0"/>
              <a:chExt cx="809173" cy="8128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g20f3d744f89_0_20"/>
          <p:cNvGrpSpPr/>
          <p:nvPr/>
        </p:nvGrpSpPr>
        <p:grpSpPr>
          <a:xfrm>
            <a:off x="424056" y="458475"/>
            <a:ext cx="17439906" cy="9370035"/>
            <a:chOff x="0" y="0"/>
            <a:chExt cx="4593196" cy="2467812"/>
          </a:xfrm>
        </p:grpSpPr>
        <p:sp>
          <p:nvSpPr>
            <p:cNvPr id="1707" name="Google Shape;1707;g20f3d744f89_0_20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708" name="Google Shape;1708;g20f3d744f89_0_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g20f3d744f89_0_20"/>
          <p:cNvSpPr txBox="1"/>
          <p:nvPr/>
        </p:nvSpPr>
        <p:spPr>
          <a:xfrm>
            <a:off x="2962526" y="2166621"/>
            <a:ext cx="128475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7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 Model Deployment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0" name="Google Shape;1710;g20f3d744f89_0_20"/>
          <p:cNvGrpSpPr/>
          <p:nvPr/>
        </p:nvGrpSpPr>
        <p:grpSpPr>
          <a:xfrm>
            <a:off x="813099" y="778117"/>
            <a:ext cx="2587072" cy="794088"/>
            <a:chOff x="778" y="0"/>
            <a:chExt cx="3449429" cy="1058784"/>
          </a:xfrm>
        </p:grpSpPr>
        <p:grpSp>
          <p:nvGrpSpPr>
            <p:cNvPr id="1711" name="Google Shape;1711;g20f3d744f89_0_20"/>
            <p:cNvGrpSpPr/>
            <p:nvPr/>
          </p:nvGrpSpPr>
          <p:grpSpPr>
            <a:xfrm>
              <a:off x="778" y="0"/>
              <a:ext cx="347216" cy="348772"/>
              <a:chOff x="1813" y="0"/>
              <a:chExt cx="809173" cy="812800"/>
            </a:xfrm>
          </p:grpSpPr>
          <p:sp>
            <p:nvSpPr>
              <p:cNvPr id="1712" name="Google Shape;1712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4" name="Google Shape;1714;g20f3d744f89_0_20"/>
            <p:cNvGrpSpPr/>
            <p:nvPr/>
          </p:nvGrpSpPr>
          <p:grpSpPr>
            <a:xfrm>
              <a:off x="784886" y="0"/>
              <a:ext cx="347216" cy="348772"/>
              <a:chOff x="1813" y="0"/>
              <a:chExt cx="809173" cy="812800"/>
            </a:xfrm>
          </p:grpSpPr>
          <p:sp>
            <p:nvSpPr>
              <p:cNvPr id="1715" name="Google Shape;1715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7" name="Google Shape;1717;g20f3d744f89_0_20"/>
            <p:cNvGrpSpPr/>
            <p:nvPr/>
          </p:nvGrpSpPr>
          <p:grpSpPr>
            <a:xfrm>
              <a:off x="1568993" y="0"/>
              <a:ext cx="347216" cy="348772"/>
              <a:chOff x="1813" y="0"/>
              <a:chExt cx="809173" cy="812800"/>
            </a:xfrm>
          </p:grpSpPr>
          <p:sp>
            <p:nvSpPr>
              <p:cNvPr id="1718" name="Google Shape;1718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0" name="Google Shape;1720;g20f3d744f89_0_20"/>
            <p:cNvGrpSpPr/>
            <p:nvPr/>
          </p:nvGrpSpPr>
          <p:grpSpPr>
            <a:xfrm>
              <a:off x="778" y="710012"/>
              <a:ext cx="347216" cy="348772"/>
              <a:chOff x="1813" y="0"/>
              <a:chExt cx="809173" cy="812800"/>
            </a:xfrm>
          </p:grpSpPr>
          <p:sp>
            <p:nvSpPr>
              <p:cNvPr id="1721" name="Google Shape;1721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3" name="Google Shape;1723;g20f3d744f89_0_20"/>
            <p:cNvGrpSpPr/>
            <p:nvPr/>
          </p:nvGrpSpPr>
          <p:grpSpPr>
            <a:xfrm>
              <a:off x="784886" y="710012"/>
              <a:ext cx="347216" cy="348772"/>
              <a:chOff x="1813" y="0"/>
              <a:chExt cx="809173" cy="812800"/>
            </a:xfrm>
          </p:grpSpPr>
          <p:sp>
            <p:nvSpPr>
              <p:cNvPr id="1724" name="Google Shape;1724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6" name="Google Shape;1726;g20f3d744f89_0_20"/>
            <p:cNvGrpSpPr/>
            <p:nvPr/>
          </p:nvGrpSpPr>
          <p:grpSpPr>
            <a:xfrm>
              <a:off x="1568993" y="710012"/>
              <a:ext cx="347216" cy="348772"/>
              <a:chOff x="1813" y="0"/>
              <a:chExt cx="809173" cy="812800"/>
            </a:xfrm>
          </p:grpSpPr>
          <p:sp>
            <p:nvSpPr>
              <p:cNvPr id="1727" name="Google Shape;1727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9" name="Google Shape;1729;g20f3d744f89_0_20"/>
            <p:cNvGrpSpPr/>
            <p:nvPr/>
          </p:nvGrpSpPr>
          <p:grpSpPr>
            <a:xfrm>
              <a:off x="2318883" y="0"/>
              <a:ext cx="347216" cy="348772"/>
              <a:chOff x="1813" y="0"/>
              <a:chExt cx="809173" cy="812800"/>
            </a:xfrm>
          </p:grpSpPr>
          <p:sp>
            <p:nvSpPr>
              <p:cNvPr id="1730" name="Google Shape;1730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2" name="Google Shape;1732;g20f3d744f89_0_20"/>
            <p:cNvGrpSpPr/>
            <p:nvPr/>
          </p:nvGrpSpPr>
          <p:grpSpPr>
            <a:xfrm>
              <a:off x="3102991" y="0"/>
              <a:ext cx="347216" cy="348772"/>
              <a:chOff x="1813" y="0"/>
              <a:chExt cx="809173" cy="812800"/>
            </a:xfrm>
          </p:grpSpPr>
          <p:sp>
            <p:nvSpPr>
              <p:cNvPr id="1733" name="Google Shape;1733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5" name="Google Shape;1735;g20f3d744f89_0_20"/>
            <p:cNvGrpSpPr/>
            <p:nvPr/>
          </p:nvGrpSpPr>
          <p:grpSpPr>
            <a:xfrm>
              <a:off x="2318883" y="710012"/>
              <a:ext cx="347216" cy="348772"/>
              <a:chOff x="1813" y="0"/>
              <a:chExt cx="809173" cy="812800"/>
            </a:xfrm>
          </p:grpSpPr>
          <p:sp>
            <p:nvSpPr>
              <p:cNvPr id="1736" name="Google Shape;1736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8" name="Google Shape;1738;g20f3d744f89_0_20"/>
            <p:cNvGrpSpPr/>
            <p:nvPr/>
          </p:nvGrpSpPr>
          <p:grpSpPr>
            <a:xfrm>
              <a:off x="3102991" y="710012"/>
              <a:ext cx="347216" cy="348772"/>
              <a:chOff x="1813" y="0"/>
              <a:chExt cx="809173" cy="812800"/>
            </a:xfrm>
          </p:grpSpPr>
          <p:sp>
            <p:nvSpPr>
              <p:cNvPr id="1739" name="Google Shape;1739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1" name="Google Shape;1741;g20f3d744f89_0_20"/>
          <p:cNvGrpSpPr/>
          <p:nvPr/>
        </p:nvGrpSpPr>
        <p:grpSpPr>
          <a:xfrm>
            <a:off x="15810032" y="8335752"/>
            <a:ext cx="1438685" cy="1326597"/>
            <a:chOff x="778" y="0"/>
            <a:chExt cx="1918246" cy="1768796"/>
          </a:xfrm>
        </p:grpSpPr>
        <p:grpSp>
          <p:nvGrpSpPr>
            <p:cNvPr id="1742" name="Google Shape;1742;g20f3d744f89_0_20"/>
            <p:cNvGrpSpPr/>
            <p:nvPr/>
          </p:nvGrpSpPr>
          <p:grpSpPr>
            <a:xfrm>
              <a:off x="3593" y="0"/>
              <a:ext cx="347216" cy="348772"/>
              <a:chOff x="1813" y="0"/>
              <a:chExt cx="809173" cy="812800"/>
            </a:xfrm>
          </p:grpSpPr>
          <p:sp>
            <p:nvSpPr>
              <p:cNvPr id="1743" name="Google Shape;1743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5" name="Google Shape;1745;g20f3d744f89_0_20"/>
            <p:cNvGrpSpPr/>
            <p:nvPr/>
          </p:nvGrpSpPr>
          <p:grpSpPr>
            <a:xfrm>
              <a:off x="787701" y="0"/>
              <a:ext cx="347216" cy="348772"/>
              <a:chOff x="1813" y="0"/>
              <a:chExt cx="809173" cy="812800"/>
            </a:xfrm>
          </p:grpSpPr>
          <p:sp>
            <p:nvSpPr>
              <p:cNvPr id="1746" name="Google Shape;1746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8" name="Google Shape;1748;g20f3d744f89_0_20"/>
            <p:cNvGrpSpPr/>
            <p:nvPr/>
          </p:nvGrpSpPr>
          <p:grpSpPr>
            <a:xfrm>
              <a:off x="1571808" y="0"/>
              <a:ext cx="347216" cy="348772"/>
              <a:chOff x="1813" y="0"/>
              <a:chExt cx="809173" cy="812800"/>
            </a:xfrm>
          </p:grpSpPr>
          <p:sp>
            <p:nvSpPr>
              <p:cNvPr id="1749" name="Google Shape;1749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1" name="Google Shape;1751;g20f3d744f89_0_20"/>
            <p:cNvGrpSpPr/>
            <p:nvPr/>
          </p:nvGrpSpPr>
          <p:grpSpPr>
            <a:xfrm>
              <a:off x="3593" y="710012"/>
              <a:ext cx="347216" cy="348772"/>
              <a:chOff x="1813" y="0"/>
              <a:chExt cx="809173" cy="812800"/>
            </a:xfrm>
          </p:grpSpPr>
          <p:sp>
            <p:nvSpPr>
              <p:cNvPr id="1752" name="Google Shape;1752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4" name="Google Shape;1754;g20f3d744f89_0_20"/>
            <p:cNvGrpSpPr/>
            <p:nvPr/>
          </p:nvGrpSpPr>
          <p:grpSpPr>
            <a:xfrm>
              <a:off x="787701" y="710012"/>
              <a:ext cx="347216" cy="348772"/>
              <a:chOff x="1813" y="0"/>
              <a:chExt cx="809173" cy="812800"/>
            </a:xfrm>
          </p:grpSpPr>
          <p:sp>
            <p:nvSpPr>
              <p:cNvPr id="1755" name="Google Shape;1755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7" name="Google Shape;1757;g20f3d744f89_0_20"/>
            <p:cNvGrpSpPr/>
            <p:nvPr/>
          </p:nvGrpSpPr>
          <p:grpSpPr>
            <a:xfrm>
              <a:off x="1571808" y="710012"/>
              <a:ext cx="347216" cy="348772"/>
              <a:chOff x="1813" y="0"/>
              <a:chExt cx="809173" cy="812800"/>
            </a:xfrm>
          </p:grpSpPr>
          <p:sp>
            <p:nvSpPr>
              <p:cNvPr id="1758" name="Google Shape;1758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0" name="Google Shape;1760;g20f3d744f89_0_20"/>
            <p:cNvGrpSpPr/>
            <p:nvPr/>
          </p:nvGrpSpPr>
          <p:grpSpPr>
            <a:xfrm>
              <a:off x="778" y="1420024"/>
              <a:ext cx="347216" cy="348772"/>
              <a:chOff x="1813" y="0"/>
              <a:chExt cx="809173" cy="812800"/>
            </a:xfrm>
          </p:grpSpPr>
          <p:sp>
            <p:nvSpPr>
              <p:cNvPr id="1761" name="Google Shape;1761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3" name="Google Shape;1763;g20f3d744f89_0_20"/>
            <p:cNvGrpSpPr/>
            <p:nvPr/>
          </p:nvGrpSpPr>
          <p:grpSpPr>
            <a:xfrm>
              <a:off x="784886" y="1420024"/>
              <a:ext cx="347216" cy="348772"/>
              <a:chOff x="1813" y="0"/>
              <a:chExt cx="809173" cy="812800"/>
            </a:xfrm>
          </p:grpSpPr>
          <p:sp>
            <p:nvSpPr>
              <p:cNvPr id="1764" name="Google Shape;1764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6" name="Google Shape;1766;g20f3d744f89_0_20"/>
            <p:cNvGrpSpPr/>
            <p:nvPr/>
          </p:nvGrpSpPr>
          <p:grpSpPr>
            <a:xfrm>
              <a:off x="1568993" y="1420024"/>
              <a:ext cx="347216" cy="348772"/>
              <a:chOff x="1813" y="0"/>
              <a:chExt cx="809173" cy="812800"/>
            </a:xfrm>
          </p:grpSpPr>
          <p:sp>
            <p:nvSpPr>
              <p:cNvPr id="1767" name="Google Shape;1767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9" name="Google Shape;1769;g20f3d744f89_0_20"/>
          <p:cNvGrpSpPr/>
          <p:nvPr/>
        </p:nvGrpSpPr>
        <p:grpSpPr>
          <a:xfrm>
            <a:off x="5736705" y="4008141"/>
            <a:ext cx="2904837" cy="293705"/>
            <a:chOff x="874" y="0"/>
            <a:chExt cx="3873117" cy="391607"/>
          </a:xfrm>
        </p:grpSpPr>
        <p:grpSp>
          <p:nvGrpSpPr>
            <p:cNvPr id="1770" name="Google Shape;1770;g20f3d744f89_0_20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771" name="Google Shape;1771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g20f3d744f89_0_20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774" name="Google Shape;1774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6" name="Google Shape;1776;g20f3d744f89_0_20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777" name="Google Shape;1777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9" name="Google Shape;1779;g20f3d744f89_0_20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780" name="Google Shape;1780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2" name="Google Shape;1782;g20f3d744f89_0_20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783" name="Google Shape;1783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5" name="Google Shape;1785;g20f3d744f89_0_20"/>
          <p:cNvGrpSpPr/>
          <p:nvPr/>
        </p:nvGrpSpPr>
        <p:grpSpPr>
          <a:xfrm>
            <a:off x="9014980" y="4008141"/>
            <a:ext cx="2904837" cy="293705"/>
            <a:chOff x="874" y="0"/>
            <a:chExt cx="3873117" cy="391607"/>
          </a:xfrm>
        </p:grpSpPr>
        <p:grpSp>
          <p:nvGrpSpPr>
            <p:cNvPr id="1786" name="Google Shape;1786;g20f3d744f89_0_20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787" name="Google Shape;1787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g20f3d744f89_0_20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790" name="Google Shape;1790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g20f3d744f89_0_20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793" name="Google Shape;1793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5" name="Google Shape;1795;g20f3d744f89_0_20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796" name="Google Shape;1796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8" name="Google Shape;1798;g20f3d744f89_0_20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799" name="Google Shape;1799;g20f3d744f89_0_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g20f3d744f89_0_20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1" name="Google Shape;1801;g20f3d744f89_0_20"/>
          <p:cNvGrpSpPr/>
          <p:nvPr/>
        </p:nvGrpSpPr>
        <p:grpSpPr>
          <a:xfrm rot="10800000">
            <a:off x="16058011" y="-2"/>
            <a:ext cx="2229998" cy="1951248"/>
            <a:chOff x="0" y="0"/>
            <a:chExt cx="812800" cy="711200"/>
          </a:xfrm>
        </p:grpSpPr>
        <p:sp>
          <p:nvSpPr>
            <p:cNvPr id="1802" name="Google Shape;1802;g20f3d744f89_0_20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803" name="Google Shape;1803;g20f3d744f89_0_20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4" name="Google Shape;1804;g20f3d744f89_0_20"/>
          <p:cNvGrpSpPr/>
          <p:nvPr/>
        </p:nvGrpSpPr>
        <p:grpSpPr>
          <a:xfrm>
            <a:off x="11" y="8335748"/>
            <a:ext cx="2229998" cy="1951248"/>
            <a:chOff x="0" y="0"/>
            <a:chExt cx="812800" cy="711200"/>
          </a:xfrm>
        </p:grpSpPr>
        <p:sp>
          <p:nvSpPr>
            <p:cNvPr id="1805" name="Google Shape;1805;g20f3d744f89_0_20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806" name="Google Shape;1806;g20f3d744f89_0_20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7" name="Google Shape;1807;g20f3d744f89_0_20"/>
          <p:cNvSpPr/>
          <p:nvPr/>
        </p:nvSpPr>
        <p:spPr>
          <a:xfrm>
            <a:off x="487050" y="4593450"/>
            <a:ext cx="17313900" cy="3457500"/>
          </a:xfrm>
          <a:prstGeom prst="roundRect">
            <a:avLst>
              <a:gd fmla="val 50000" name="adj"/>
            </a:avLst>
          </a:prstGeom>
          <a:solidFill>
            <a:srgbClr val="045E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g20f3d744f89_0_20"/>
          <p:cNvSpPr txBox="1"/>
          <p:nvPr/>
        </p:nvSpPr>
        <p:spPr>
          <a:xfrm>
            <a:off x="1623450" y="5068050"/>
            <a:ext cx="150411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1" i="0" lang="en-US" sz="3499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Selecting the best model for </a:t>
            </a:r>
            <a:r>
              <a:rPr b="1" i="0" lang="en-US" sz="3999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local host deployment</a:t>
            </a:r>
            <a:r>
              <a:rPr b="1" i="0" lang="en-US" sz="3499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can be challenging when scores are comparable, but after evaluating optimal approaches, Random Forest Regression was concluded as the most suitable choice.</a:t>
            </a:r>
            <a:endParaRPr b="1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27"/>
          <p:cNvSpPr txBox="1"/>
          <p:nvPr/>
        </p:nvSpPr>
        <p:spPr>
          <a:xfrm>
            <a:off x="11353163" y="444688"/>
            <a:ext cx="64998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Model</a:t>
            </a:r>
            <a:endParaRPr b="0" i="0" sz="6500" u="none" cap="none" strike="noStrike">
              <a:solidFill>
                <a:srgbClr val="055E5C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Deployment</a:t>
            </a:r>
            <a:endParaRPr b="0" i="0" sz="6500" u="none" cap="none" strike="noStrike">
              <a:solidFill>
                <a:srgbClr val="055E5C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HomePage</a:t>
            </a:r>
            <a:endParaRPr b="0" i="0" sz="6500" u="none" cap="none" strike="noStrike">
              <a:solidFill>
                <a:srgbClr val="055E5C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rgbClr val="E64313"/>
                </a:solidFill>
                <a:latin typeface="Paytone One"/>
                <a:ea typeface="Paytone One"/>
                <a:cs typeface="Paytone One"/>
                <a:sym typeface="Paytone One"/>
              </a:rPr>
              <a:t>Before</a:t>
            </a:r>
            <a:endParaRPr b="0" i="0" sz="6500" u="none" cap="none" strike="noStrike">
              <a:solidFill>
                <a:srgbClr val="E64313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Input</a:t>
            </a:r>
            <a:endParaRPr b="0" i="0" sz="6500" u="none" cap="none" strike="noStrike">
              <a:solidFill>
                <a:srgbClr val="055E5C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1814" name="Google Shape;1814;p27"/>
          <p:cNvGrpSpPr/>
          <p:nvPr/>
        </p:nvGrpSpPr>
        <p:grpSpPr>
          <a:xfrm>
            <a:off x="16861875" y="0"/>
            <a:ext cx="1579491" cy="1384177"/>
            <a:chOff x="0" y="-57150"/>
            <a:chExt cx="736600" cy="869950"/>
          </a:xfrm>
        </p:grpSpPr>
        <p:sp>
          <p:nvSpPr>
            <p:cNvPr id="1815" name="Google Shape;1815;p27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816" name="Google Shape;1816;p27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7" name="Google Shape;1817;p27"/>
          <p:cNvGrpSpPr/>
          <p:nvPr/>
        </p:nvGrpSpPr>
        <p:grpSpPr>
          <a:xfrm rot="10800000">
            <a:off x="-997619" y="8647950"/>
            <a:ext cx="1763420" cy="2082660"/>
            <a:chOff x="0" y="-57150"/>
            <a:chExt cx="736600" cy="869950"/>
          </a:xfrm>
        </p:grpSpPr>
        <p:sp>
          <p:nvSpPr>
            <p:cNvPr id="1818" name="Google Shape;1818;p27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819" name="Google Shape;1819;p27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0" name="Google Shape;1820;p27"/>
          <p:cNvSpPr txBox="1"/>
          <p:nvPr/>
        </p:nvSpPr>
        <p:spPr>
          <a:xfrm>
            <a:off x="11353175" y="6685150"/>
            <a:ext cx="6696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https://fuel-consumption-ratings.streamlit.app/#fuel-consumption-prediction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7"/>
          <p:cNvSpPr/>
          <p:nvPr/>
        </p:nvSpPr>
        <p:spPr>
          <a:xfrm>
            <a:off x="2578475" y="9239500"/>
            <a:ext cx="886500" cy="348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13F1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2" name="Google Shape;18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75" y="240250"/>
            <a:ext cx="10308875" cy="97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27"/>
          <p:cNvSpPr/>
          <p:nvPr/>
        </p:nvSpPr>
        <p:spPr>
          <a:xfrm>
            <a:off x="3061925" y="9224650"/>
            <a:ext cx="886500" cy="37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13F1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1828;g20f3d744f89_0_168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1829" name="Google Shape;1829;g20f3d744f89_0_168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830" name="Google Shape;1830;g20f3d744f89_0_16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1" name="Google Shape;1831;g20f3d744f89_0_168"/>
          <p:cNvSpPr txBox="1"/>
          <p:nvPr/>
        </p:nvSpPr>
        <p:spPr>
          <a:xfrm>
            <a:off x="923388" y="627588"/>
            <a:ext cx="64998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rgbClr val="D13F11"/>
                </a:solidFill>
                <a:latin typeface="Paytone One"/>
                <a:ea typeface="Paytone One"/>
                <a:cs typeface="Paytone One"/>
                <a:sym typeface="Paytone One"/>
              </a:rPr>
              <a:t>MODEL</a:t>
            </a:r>
            <a:endParaRPr b="0" i="0" sz="6500" u="none" cap="none" strike="noStrike">
              <a:solidFill>
                <a:srgbClr val="D13F1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rgbClr val="D13F11"/>
                </a:solidFill>
                <a:latin typeface="Paytone One"/>
                <a:ea typeface="Paytone One"/>
                <a:cs typeface="Paytone One"/>
                <a:sym typeface="Paytone One"/>
              </a:rPr>
              <a:t>Deployment</a:t>
            </a:r>
            <a:endParaRPr b="0" i="0" sz="6500" u="none" cap="none" strike="noStrike">
              <a:solidFill>
                <a:srgbClr val="D13F1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rgbClr val="D13F11"/>
                </a:solidFill>
                <a:latin typeface="Paytone One"/>
                <a:ea typeface="Paytone One"/>
                <a:cs typeface="Paytone One"/>
                <a:sym typeface="Paytone One"/>
              </a:rPr>
              <a:t>HomePage</a:t>
            </a:r>
            <a:endParaRPr b="0" i="0" sz="6500" u="none" cap="none" strike="noStrike">
              <a:solidFill>
                <a:srgbClr val="D13F11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After</a:t>
            </a:r>
            <a:endParaRPr b="0" i="0" sz="6500" u="none" cap="none" strike="noStrike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6500" u="none" cap="none" strike="noStrike">
                <a:solidFill>
                  <a:srgbClr val="D13F11"/>
                </a:solidFill>
                <a:latin typeface="Paytone One"/>
                <a:ea typeface="Paytone One"/>
                <a:cs typeface="Paytone One"/>
                <a:sym typeface="Paytone One"/>
              </a:rPr>
              <a:t>Input</a:t>
            </a:r>
            <a:endParaRPr b="0" i="0" sz="6500" u="none" cap="none" strike="noStrike">
              <a:solidFill>
                <a:srgbClr val="D13F1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1832" name="Google Shape;1832;g20f3d744f89_0_168"/>
          <p:cNvGrpSpPr/>
          <p:nvPr/>
        </p:nvGrpSpPr>
        <p:grpSpPr>
          <a:xfrm rot="10800000">
            <a:off x="11" y="10"/>
            <a:ext cx="2229998" cy="1951248"/>
            <a:chOff x="0" y="0"/>
            <a:chExt cx="812800" cy="711200"/>
          </a:xfrm>
        </p:grpSpPr>
        <p:sp>
          <p:nvSpPr>
            <p:cNvPr id="1833" name="Google Shape;1833;g20f3d744f89_0_168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834" name="Google Shape;1834;g20f3d744f89_0_168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5" name="Google Shape;1835;g20f3d744f89_0_168"/>
          <p:cNvGrpSpPr/>
          <p:nvPr/>
        </p:nvGrpSpPr>
        <p:grpSpPr>
          <a:xfrm>
            <a:off x="5193200" y="8493000"/>
            <a:ext cx="2229998" cy="1794002"/>
            <a:chOff x="0" y="0"/>
            <a:chExt cx="812800" cy="711200"/>
          </a:xfrm>
        </p:grpSpPr>
        <p:sp>
          <p:nvSpPr>
            <p:cNvPr id="1836" name="Google Shape;1836;g20f3d744f89_0_168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837" name="Google Shape;1837;g20f3d744f89_0_168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8" name="Google Shape;1838;g20f3d744f89_0_168"/>
          <p:cNvSpPr txBox="1"/>
          <p:nvPr/>
        </p:nvSpPr>
        <p:spPr>
          <a:xfrm>
            <a:off x="413075" y="6571250"/>
            <a:ext cx="6767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https://fuel-consumption-ratings.streamlit.app/#fuel-consumption-prediction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g20f3d744f89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525" y="289600"/>
            <a:ext cx="10152450" cy="96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g20f3d744f89_0_168"/>
          <p:cNvSpPr/>
          <p:nvPr/>
        </p:nvSpPr>
        <p:spPr>
          <a:xfrm>
            <a:off x="16751600" y="9320075"/>
            <a:ext cx="886500" cy="360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13F1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8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</a:pPr>
            <a:fld id="{00000000-1234-1234-1234-123412341234}" type="slidenum">
              <a:rPr b="1"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7" name="Google Shape;1847;p18"/>
          <p:cNvSpPr txBox="1"/>
          <p:nvPr>
            <p:ph type="title"/>
          </p:nvPr>
        </p:nvSpPr>
        <p:spPr>
          <a:xfrm>
            <a:off x="715000" y="251550"/>
            <a:ext cx="131793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</a:pPr>
            <a:r>
              <a:rPr lang="en-US" sz="7519"/>
              <a:t>Challenges</a:t>
            </a:r>
            <a:endParaRPr sz="11300"/>
          </a:p>
        </p:txBody>
      </p:sp>
      <p:pic>
        <p:nvPicPr>
          <p:cNvPr id="1848" name="Google Shape;1848;p18"/>
          <p:cNvPicPr preferRelativeResize="0"/>
          <p:nvPr/>
        </p:nvPicPr>
        <p:blipFill rotWithShape="1">
          <a:blip r:embed="rId3">
            <a:alphaModFix/>
          </a:blip>
          <a:srcRect b="17933" l="0" r="0" t="0"/>
          <a:stretch/>
        </p:blipFill>
        <p:spPr>
          <a:xfrm rot="-7878636">
            <a:off x="14676827" y="-611955"/>
            <a:ext cx="4692047" cy="3215072"/>
          </a:xfrm>
          <a:custGeom>
            <a:rect b="b" l="l" r="r" t="t"/>
            <a:pathLst>
              <a:path extrusionOk="0" h="2143381" w="3128031">
                <a:moveTo>
                  <a:pt x="1505782" y="2143381"/>
                </a:moveTo>
                <a:lnTo>
                  <a:pt x="0" y="820026"/>
                </a:lnTo>
                <a:lnTo>
                  <a:pt x="0" y="0"/>
                </a:lnTo>
                <a:lnTo>
                  <a:pt x="3128031" y="0"/>
                </a:lnTo>
                <a:lnTo>
                  <a:pt x="3128031" y="297502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849" name="Google Shape;1849;p18"/>
          <p:cNvGrpSpPr/>
          <p:nvPr/>
        </p:nvGrpSpPr>
        <p:grpSpPr>
          <a:xfrm>
            <a:off x="3591007" y="4933972"/>
            <a:ext cx="3358521" cy="2823370"/>
            <a:chOff x="2010478" y="3237399"/>
            <a:chExt cx="2239013" cy="1882247"/>
          </a:xfrm>
        </p:grpSpPr>
        <p:grpSp>
          <p:nvGrpSpPr>
            <p:cNvPr id="1850" name="Google Shape;1850;p18"/>
            <p:cNvGrpSpPr/>
            <p:nvPr/>
          </p:nvGrpSpPr>
          <p:grpSpPr>
            <a:xfrm>
              <a:off x="2010478" y="3237399"/>
              <a:ext cx="1878362" cy="1856581"/>
              <a:chOff x="4762123" y="3582963"/>
              <a:chExt cx="1878362" cy="1856581"/>
            </a:xfrm>
          </p:grpSpPr>
          <p:grpSp>
            <p:nvGrpSpPr>
              <p:cNvPr id="1851" name="Google Shape;1851;p18"/>
              <p:cNvGrpSpPr/>
              <p:nvPr/>
            </p:nvGrpSpPr>
            <p:grpSpPr>
              <a:xfrm>
                <a:off x="4762123" y="3582963"/>
                <a:ext cx="1878362" cy="1856581"/>
                <a:chOff x="4762123" y="3582963"/>
                <a:chExt cx="1878362" cy="1856581"/>
              </a:xfrm>
            </p:grpSpPr>
            <p:sp>
              <p:nvSpPr>
                <p:cNvPr id="1852" name="Google Shape;1852;p18"/>
                <p:cNvSpPr/>
                <p:nvPr/>
              </p:nvSpPr>
              <p:spPr>
                <a:xfrm>
                  <a:off x="5156291" y="3582963"/>
                  <a:ext cx="1484194" cy="1484194"/>
                </a:xfrm>
                <a:custGeom>
                  <a:rect b="b" l="l" r="r" t="t"/>
                  <a:pathLst>
                    <a:path extrusionOk="0" h="2039816" w="2039816">
                      <a:moveTo>
                        <a:pt x="339976" y="0"/>
                      </a:moveTo>
                      <a:lnTo>
                        <a:pt x="1699840" y="0"/>
                      </a:lnTo>
                      <a:cubicBezTo>
                        <a:pt x="1887604" y="0"/>
                        <a:pt x="2039816" y="152212"/>
                        <a:pt x="2039816" y="339976"/>
                      </a:cubicBezTo>
                      <a:lnTo>
                        <a:pt x="2039816" y="1699840"/>
                      </a:lnTo>
                      <a:cubicBezTo>
                        <a:pt x="2039816" y="1887604"/>
                        <a:pt x="1887604" y="2039816"/>
                        <a:pt x="1699840" y="2039816"/>
                      </a:cubicBezTo>
                      <a:lnTo>
                        <a:pt x="1043749" y="2039816"/>
                      </a:lnTo>
                      <a:lnTo>
                        <a:pt x="0" y="996067"/>
                      </a:lnTo>
                      <a:lnTo>
                        <a:pt x="0" y="339976"/>
                      </a:lnTo>
                      <a:cubicBezTo>
                        <a:pt x="0" y="152212"/>
                        <a:pt x="152212" y="0"/>
                        <a:pt x="339976" y="0"/>
                      </a:cubicBezTo>
                      <a:close/>
                    </a:path>
                  </a:pathLst>
                </a:custGeom>
                <a:solidFill>
                  <a:srgbClr val="E26C1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18"/>
                <p:cNvSpPr/>
                <p:nvPr/>
              </p:nvSpPr>
              <p:spPr>
                <a:xfrm rot="2700000">
                  <a:off x="4661167" y="4541122"/>
                  <a:ext cx="1615245" cy="383511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0800" sx="95000" rotWithShape="0" algn="bl" dir="18900000" dist="88900" sy="95000">
                    <a:srgbClr val="000000">
                      <a:alpha val="2941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54" name="Google Shape;1854;p18"/>
              <p:cNvSpPr/>
              <p:nvPr/>
            </p:nvSpPr>
            <p:spPr>
              <a:xfrm>
                <a:off x="5973134" y="3672698"/>
                <a:ext cx="590400" cy="590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en-US" sz="3300" u="none" cap="none" strike="noStrik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</a:t>
                </a:r>
                <a:endParaRPr b="1" i="0" sz="38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855" name="Google Shape;1855;p18"/>
            <p:cNvSpPr/>
            <p:nvPr/>
          </p:nvSpPr>
          <p:spPr>
            <a:xfrm>
              <a:off x="4031702" y="5043312"/>
              <a:ext cx="217789" cy="76334"/>
            </a:xfrm>
            <a:prstGeom prst="roundRect">
              <a:avLst>
                <a:gd fmla="val 50000" name="adj"/>
              </a:avLst>
            </a:prstGeom>
            <a:solidFill>
              <a:srgbClr val="E26C1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8"/>
            <p:cNvSpPr/>
            <p:nvPr/>
          </p:nvSpPr>
          <p:spPr>
            <a:xfrm>
              <a:off x="2584414" y="3959761"/>
              <a:ext cx="590308" cy="590308"/>
            </a:xfrm>
            <a:prstGeom prst="ellipse">
              <a:avLst/>
            </a:prstGeom>
            <a:solidFill>
              <a:srgbClr val="E26C1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pen envelope outline" id="1857" name="Google Shape;185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19322" y="4094669"/>
              <a:ext cx="320492" cy="320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8" name="Google Shape;1858;p18"/>
          <p:cNvGrpSpPr/>
          <p:nvPr/>
        </p:nvGrpSpPr>
        <p:grpSpPr>
          <a:xfrm>
            <a:off x="7016342" y="3575543"/>
            <a:ext cx="3424965" cy="2827906"/>
            <a:chOff x="3914997" y="2277292"/>
            <a:chExt cx="2283309" cy="1885269"/>
          </a:xfrm>
        </p:grpSpPr>
        <p:grpSp>
          <p:nvGrpSpPr>
            <p:cNvPr id="1859" name="Google Shape;1859;p18"/>
            <p:cNvGrpSpPr/>
            <p:nvPr/>
          </p:nvGrpSpPr>
          <p:grpSpPr>
            <a:xfrm>
              <a:off x="3914997" y="2277292"/>
              <a:ext cx="1927149" cy="1885269"/>
              <a:chOff x="6392323" y="2511095"/>
              <a:chExt cx="1927149" cy="1885269"/>
            </a:xfrm>
          </p:grpSpPr>
          <p:grpSp>
            <p:nvGrpSpPr>
              <p:cNvPr id="1860" name="Google Shape;1860;p18"/>
              <p:cNvGrpSpPr/>
              <p:nvPr/>
            </p:nvGrpSpPr>
            <p:grpSpPr>
              <a:xfrm>
                <a:off x="6392323" y="2511095"/>
                <a:ext cx="1927149" cy="1885269"/>
                <a:chOff x="6392323" y="2511095"/>
                <a:chExt cx="1927149" cy="1885269"/>
              </a:xfrm>
            </p:grpSpPr>
            <p:sp>
              <p:nvSpPr>
                <p:cNvPr id="1861" name="Google Shape;1861;p18"/>
                <p:cNvSpPr/>
                <p:nvPr/>
              </p:nvSpPr>
              <p:spPr>
                <a:xfrm>
                  <a:off x="6835278" y="2511095"/>
                  <a:ext cx="1484194" cy="1484194"/>
                </a:xfrm>
                <a:custGeom>
                  <a:rect b="b" l="l" r="r" t="t"/>
                  <a:pathLst>
                    <a:path extrusionOk="0" h="2039816" w="2039816">
                      <a:moveTo>
                        <a:pt x="339976" y="0"/>
                      </a:moveTo>
                      <a:lnTo>
                        <a:pt x="1699840" y="0"/>
                      </a:lnTo>
                      <a:cubicBezTo>
                        <a:pt x="1887604" y="0"/>
                        <a:pt x="2039816" y="152212"/>
                        <a:pt x="2039816" y="339976"/>
                      </a:cubicBezTo>
                      <a:lnTo>
                        <a:pt x="2039816" y="1699840"/>
                      </a:lnTo>
                      <a:cubicBezTo>
                        <a:pt x="2039816" y="1887604"/>
                        <a:pt x="1887604" y="2039816"/>
                        <a:pt x="1699840" y="2039816"/>
                      </a:cubicBezTo>
                      <a:lnTo>
                        <a:pt x="1043749" y="2039816"/>
                      </a:lnTo>
                      <a:lnTo>
                        <a:pt x="0" y="996067"/>
                      </a:lnTo>
                      <a:lnTo>
                        <a:pt x="0" y="339976"/>
                      </a:lnTo>
                      <a:cubicBezTo>
                        <a:pt x="0" y="152212"/>
                        <a:pt x="152212" y="0"/>
                        <a:pt x="339976" y="0"/>
                      </a:cubicBezTo>
                      <a:close/>
                    </a:path>
                  </a:pathLst>
                </a:custGeom>
                <a:solidFill>
                  <a:srgbClr val="FEDA7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2" name="Google Shape;1862;p18"/>
                <p:cNvSpPr/>
                <p:nvPr/>
              </p:nvSpPr>
              <p:spPr>
                <a:xfrm rot="2700000">
                  <a:off x="6291367" y="3497942"/>
                  <a:ext cx="1615245" cy="383511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0800" sx="95000" rotWithShape="0" algn="bl" dir="18900000" dist="88900" sy="95000">
                    <a:srgbClr val="000000">
                      <a:alpha val="2941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63" name="Google Shape;1863;p18"/>
              <p:cNvSpPr/>
              <p:nvPr/>
            </p:nvSpPr>
            <p:spPr>
              <a:xfrm>
                <a:off x="7656299" y="2599113"/>
                <a:ext cx="590400" cy="57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400"/>
                  <a:buFont typeface="Arial"/>
                  <a:buNone/>
                </a:pPr>
                <a:r>
                  <a:rPr b="1" i="0" lang="en-US" sz="3400" u="none" cap="none" strike="noStrik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3</a:t>
                </a:r>
                <a:endParaRPr b="1" i="0" sz="3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4" name="Google Shape;1864;p18"/>
            <p:cNvSpPr/>
            <p:nvPr/>
          </p:nvSpPr>
          <p:spPr>
            <a:xfrm>
              <a:off x="5980517" y="4013165"/>
              <a:ext cx="217789" cy="76334"/>
            </a:xfrm>
            <a:prstGeom prst="roundRect">
              <a:avLst>
                <a:gd fmla="val 50000" name="adj"/>
              </a:avLst>
            </a:prstGeom>
            <a:solidFill>
              <a:srgbClr val="FEDA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8"/>
            <p:cNvSpPr/>
            <p:nvPr/>
          </p:nvSpPr>
          <p:spPr>
            <a:xfrm>
              <a:off x="4492436" y="3062112"/>
              <a:ext cx="590308" cy="590308"/>
            </a:xfrm>
            <a:prstGeom prst="ellipse">
              <a:avLst/>
            </a:prstGeom>
            <a:solidFill>
              <a:srgbClr val="FEDA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lipboard outline" id="1866" name="Google Shape;1866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7344" y="3197020"/>
              <a:ext cx="320492" cy="320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7" name="Google Shape;1867;p18"/>
          <p:cNvSpPr/>
          <p:nvPr/>
        </p:nvSpPr>
        <p:spPr>
          <a:xfrm>
            <a:off x="557213" y="2651206"/>
            <a:ext cx="3499254" cy="1151081"/>
          </a:xfrm>
          <a:custGeom>
            <a:rect b="b" l="l" r="r" t="t"/>
            <a:pathLst>
              <a:path extrusionOk="0" h="204565" w="621872">
                <a:moveTo>
                  <a:pt x="36041" y="186058"/>
                </a:moveTo>
                <a:cubicBezTo>
                  <a:pt x="16289" y="183105"/>
                  <a:pt x="3121" y="176767"/>
                  <a:pt x="476" y="166306"/>
                </a:cubicBezTo>
                <a:cubicBezTo>
                  <a:pt x="-2170" y="155846"/>
                  <a:pt x="6629" y="142309"/>
                  <a:pt x="16843" y="138248"/>
                </a:cubicBezTo>
                <a:cubicBezTo>
                  <a:pt x="30405" y="133013"/>
                  <a:pt x="45055" y="131216"/>
                  <a:pt x="59484" y="133018"/>
                </a:cubicBezTo>
                <a:cubicBezTo>
                  <a:pt x="57638" y="114928"/>
                  <a:pt x="74375" y="93453"/>
                  <a:pt x="90865" y="84346"/>
                </a:cubicBezTo>
                <a:cubicBezTo>
                  <a:pt x="107356" y="75240"/>
                  <a:pt x="137260" y="73086"/>
                  <a:pt x="154120" y="86992"/>
                </a:cubicBezTo>
                <a:cubicBezTo>
                  <a:pt x="158981" y="54442"/>
                  <a:pt x="179902" y="38505"/>
                  <a:pt x="212637" y="27122"/>
                </a:cubicBezTo>
                <a:cubicBezTo>
                  <a:pt x="230665" y="20969"/>
                  <a:pt x="268015" y="17092"/>
                  <a:pt x="296627" y="43243"/>
                </a:cubicBezTo>
                <a:cubicBezTo>
                  <a:pt x="315579" y="7739"/>
                  <a:pt x="372188" y="-13489"/>
                  <a:pt x="430274" y="9708"/>
                </a:cubicBezTo>
                <a:cubicBezTo>
                  <a:pt x="453170" y="19145"/>
                  <a:pt x="471808" y="36662"/>
                  <a:pt x="482637" y="58934"/>
                </a:cubicBezTo>
                <a:cubicBezTo>
                  <a:pt x="488040" y="71626"/>
                  <a:pt x="491067" y="85204"/>
                  <a:pt x="491559" y="98991"/>
                </a:cubicBezTo>
                <a:cubicBezTo>
                  <a:pt x="507521" y="87881"/>
                  <a:pt x="528423" y="86853"/>
                  <a:pt x="545399" y="96345"/>
                </a:cubicBezTo>
                <a:cubicBezTo>
                  <a:pt x="558266" y="104393"/>
                  <a:pt x="565754" y="118785"/>
                  <a:pt x="564966" y="133941"/>
                </a:cubicBezTo>
                <a:cubicBezTo>
                  <a:pt x="576965" y="134661"/>
                  <a:pt x="588755" y="137385"/>
                  <a:pt x="599855" y="142001"/>
                </a:cubicBezTo>
                <a:cubicBezTo>
                  <a:pt x="612161" y="147293"/>
                  <a:pt x="625514" y="159169"/>
                  <a:pt x="620960" y="171598"/>
                </a:cubicBezTo>
                <a:cubicBezTo>
                  <a:pt x="617514" y="181012"/>
                  <a:pt x="605823" y="184704"/>
                  <a:pt x="595486" y="186120"/>
                </a:cubicBezTo>
                <a:cubicBezTo>
                  <a:pt x="574928" y="188988"/>
                  <a:pt x="554002" y="187690"/>
                  <a:pt x="533955" y="182305"/>
                </a:cubicBezTo>
                <a:cubicBezTo>
                  <a:pt x="495663" y="207494"/>
                  <a:pt x="445767" y="206292"/>
                  <a:pt x="408738" y="179290"/>
                </a:cubicBezTo>
                <a:cubicBezTo>
                  <a:pt x="400560" y="185513"/>
                  <a:pt x="391921" y="191109"/>
                  <a:pt x="382894" y="196026"/>
                </a:cubicBezTo>
                <a:cubicBezTo>
                  <a:pt x="373326" y="200212"/>
                  <a:pt x="363186" y="202929"/>
                  <a:pt x="352805" y="204087"/>
                </a:cubicBezTo>
                <a:cubicBezTo>
                  <a:pt x="335269" y="205933"/>
                  <a:pt x="310533" y="202610"/>
                  <a:pt x="296873" y="191104"/>
                </a:cubicBezTo>
                <a:cubicBezTo>
                  <a:pt x="295126" y="189247"/>
                  <a:pt x="292849" y="187979"/>
                  <a:pt x="290351" y="187473"/>
                </a:cubicBezTo>
                <a:cubicBezTo>
                  <a:pt x="288339" y="187605"/>
                  <a:pt x="286401" y="188286"/>
                  <a:pt x="284752" y="189442"/>
                </a:cubicBezTo>
                <a:cubicBezTo>
                  <a:pt x="257352" y="203841"/>
                  <a:pt x="224161" y="201456"/>
                  <a:pt x="199100" y="183289"/>
                </a:cubicBezTo>
                <a:cubicBezTo>
                  <a:pt x="166291" y="212659"/>
                  <a:pt x="116075" y="210614"/>
                  <a:pt x="85758" y="178674"/>
                </a:cubicBezTo>
                <a:cubicBezTo>
                  <a:pt x="70228" y="185813"/>
                  <a:pt x="52980" y="188374"/>
                  <a:pt x="36041" y="186058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8"/>
          <p:cNvSpPr/>
          <p:nvPr/>
        </p:nvSpPr>
        <p:spPr>
          <a:xfrm>
            <a:off x="15448548" y="5158208"/>
            <a:ext cx="2612118" cy="857235"/>
          </a:xfrm>
          <a:custGeom>
            <a:rect b="b" l="l" r="r" t="t"/>
            <a:pathLst>
              <a:path extrusionOk="0" h="152344" w="464214">
                <a:moveTo>
                  <a:pt x="437497" y="138746"/>
                </a:moveTo>
                <a:cubicBezTo>
                  <a:pt x="452265" y="136531"/>
                  <a:pt x="462110" y="131731"/>
                  <a:pt x="464079" y="123917"/>
                </a:cubicBezTo>
                <a:cubicBezTo>
                  <a:pt x="465119" y="114976"/>
                  <a:pt x="460092" y="106432"/>
                  <a:pt x="451773" y="102996"/>
                </a:cubicBezTo>
                <a:cubicBezTo>
                  <a:pt x="441651" y="99088"/>
                  <a:pt x="430723" y="97757"/>
                  <a:pt x="419961" y="99119"/>
                </a:cubicBezTo>
                <a:cubicBezTo>
                  <a:pt x="421315" y="85582"/>
                  <a:pt x="408885" y="69523"/>
                  <a:pt x="396579" y="62754"/>
                </a:cubicBezTo>
                <a:cubicBezTo>
                  <a:pt x="384273" y="55986"/>
                  <a:pt x="361875" y="54324"/>
                  <a:pt x="349323" y="64723"/>
                </a:cubicBezTo>
                <a:cubicBezTo>
                  <a:pt x="345692" y="40111"/>
                  <a:pt x="330063" y="28543"/>
                  <a:pt x="305574" y="19990"/>
                </a:cubicBezTo>
                <a:cubicBezTo>
                  <a:pt x="283994" y="12654"/>
                  <a:pt x="260137" y="17341"/>
                  <a:pt x="242934" y="32296"/>
                </a:cubicBezTo>
                <a:cubicBezTo>
                  <a:pt x="228721" y="5838"/>
                  <a:pt x="186510" y="-10099"/>
                  <a:pt x="143130" y="7253"/>
                </a:cubicBezTo>
                <a:cubicBezTo>
                  <a:pt x="125988" y="14326"/>
                  <a:pt x="112055" y="27470"/>
                  <a:pt x="103996" y="44172"/>
                </a:cubicBezTo>
                <a:cubicBezTo>
                  <a:pt x="99963" y="53647"/>
                  <a:pt x="97709" y="63784"/>
                  <a:pt x="97351" y="74076"/>
                </a:cubicBezTo>
                <a:cubicBezTo>
                  <a:pt x="85406" y="65812"/>
                  <a:pt x="69804" y="65049"/>
                  <a:pt x="57109" y="72107"/>
                </a:cubicBezTo>
                <a:cubicBezTo>
                  <a:pt x="47507" y="78141"/>
                  <a:pt x="41926" y="88902"/>
                  <a:pt x="42526" y="100227"/>
                </a:cubicBezTo>
                <a:cubicBezTo>
                  <a:pt x="33543" y="100778"/>
                  <a:pt x="24719" y="102859"/>
                  <a:pt x="16437" y="106380"/>
                </a:cubicBezTo>
                <a:cubicBezTo>
                  <a:pt x="7084" y="110318"/>
                  <a:pt x="-2700" y="119179"/>
                  <a:pt x="685" y="128408"/>
                </a:cubicBezTo>
                <a:cubicBezTo>
                  <a:pt x="3269" y="135485"/>
                  <a:pt x="12006" y="138254"/>
                  <a:pt x="19698" y="139300"/>
                </a:cubicBezTo>
                <a:cubicBezTo>
                  <a:pt x="35139" y="141265"/>
                  <a:pt x="50819" y="140072"/>
                  <a:pt x="65785" y="135792"/>
                </a:cubicBezTo>
                <a:cubicBezTo>
                  <a:pt x="94371" y="154585"/>
                  <a:pt x="131615" y="153677"/>
                  <a:pt x="159251" y="133516"/>
                </a:cubicBezTo>
                <a:cubicBezTo>
                  <a:pt x="165403" y="138086"/>
                  <a:pt x="171881" y="142199"/>
                  <a:pt x="178634" y="145822"/>
                </a:cubicBezTo>
                <a:cubicBezTo>
                  <a:pt x="185762" y="149009"/>
                  <a:pt x="193336" y="151084"/>
                  <a:pt x="201093" y="151975"/>
                </a:cubicBezTo>
                <a:cubicBezTo>
                  <a:pt x="214199" y="153390"/>
                  <a:pt x="232597" y="150868"/>
                  <a:pt x="242873" y="142253"/>
                </a:cubicBezTo>
                <a:cubicBezTo>
                  <a:pt x="244161" y="140864"/>
                  <a:pt x="245868" y="139935"/>
                  <a:pt x="247734" y="139607"/>
                </a:cubicBezTo>
                <a:cubicBezTo>
                  <a:pt x="249213" y="139685"/>
                  <a:pt x="250641" y="140175"/>
                  <a:pt x="251857" y="141022"/>
                </a:cubicBezTo>
                <a:cubicBezTo>
                  <a:pt x="272321" y="151785"/>
                  <a:pt x="297113" y="150020"/>
                  <a:pt x="315849" y="136469"/>
                </a:cubicBezTo>
                <a:cubicBezTo>
                  <a:pt x="340364" y="158369"/>
                  <a:pt x="377830" y="156872"/>
                  <a:pt x="400517" y="133085"/>
                </a:cubicBezTo>
                <a:cubicBezTo>
                  <a:pt x="412054" y="138448"/>
                  <a:pt x="424883" y="140411"/>
                  <a:pt x="437497" y="13874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18"/>
          <p:cNvSpPr/>
          <p:nvPr/>
        </p:nvSpPr>
        <p:spPr>
          <a:xfrm>
            <a:off x="11408477" y="7172204"/>
            <a:ext cx="5397965" cy="1786602"/>
          </a:xfrm>
          <a:custGeom>
            <a:rect b="b" l="l" r="r" t="t"/>
            <a:pathLst>
              <a:path extrusionOk="0" h="152344" w="464214">
                <a:moveTo>
                  <a:pt x="437497" y="138746"/>
                </a:moveTo>
                <a:cubicBezTo>
                  <a:pt x="452265" y="136531"/>
                  <a:pt x="462110" y="131731"/>
                  <a:pt x="464079" y="123917"/>
                </a:cubicBezTo>
                <a:cubicBezTo>
                  <a:pt x="465119" y="114976"/>
                  <a:pt x="460092" y="106432"/>
                  <a:pt x="451773" y="102996"/>
                </a:cubicBezTo>
                <a:cubicBezTo>
                  <a:pt x="441651" y="99088"/>
                  <a:pt x="430723" y="97757"/>
                  <a:pt x="419961" y="99119"/>
                </a:cubicBezTo>
                <a:cubicBezTo>
                  <a:pt x="421315" y="85582"/>
                  <a:pt x="408885" y="69523"/>
                  <a:pt x="396579" y="62754"/>
                </a:cubicBezTo>
                <a:cubicBezTo>
                  <a:pt x="384273" y="55986"/>
                  <a:pt x="361875" y="54324"/>
                  <a:pt x="349323" y="64723"/>
                </a:cubicBezTo>
                <a:cubicBezTo>
                  <a:pt x="345692" y="40111"/>
                  <a:pt x="330063" y="28543"/>
                  <a:pt x="305574" y="19990"/>
                </a:cubicBezTo>
                <a:cubicBezTo>
                  <a:pt x="283994" y="12654"/>
                  <a:pt x="260137" y="17341"/>
                  <a:pt x="242934" y="32296"/>
                </a:cubicBezTo>
                <a:cubicBezTo>
                  <a:pt x="228721" y="5838"/>
                  <a:pt x="186510" y="-10099"/>
                  <a:pt x="143130" y="7253"/>
                </a:cubicBezTo>
                <a:cubicBezTo>
                  <a:pt x="125988" y="14326"/>
                  <a:pt x="112055" y="27470"/>
                  <a:pt x="103996" y="44172"/>
                </a:cubicBezTo>
                <a:cubicBezTo>
                  <a:pt x="99963" y="53647"/>
                  <a:pt x="97709" y="63784"/>
                  <a:pt x="97351" y="74076"/>
                </a:cubicBezTo>
                <a:cubicBezTo>
                  <a:pt x="85406" y="65812"/>
                  <a:pt x="69804" y="65049"/>
                  <a:pt x="57109" y="72107"/>
                </a:cubicBezTo>
                <a:cubicBezTo>
                  <a:pt x="47507" y="78141"/>
                  <a:pt x="41926" y="88902"/>
                  <a:pt x="42526" y="100227"/>
                </a:cubicBezTo>
                <a:cubicBezTo>
                  <a:pt x="33543" y="100778"/>
                  <a:pt x="24719" y="102859"/>
                  <a:pt x="16437" y="106380"/>
                </a:cubicBezTo>
                <a:cubicBezTo>
                  <a:pt x="7084" y="110318"/>
                  <a:pt x="-2700" y="119179"/>
                  <a:pt x="685" y="128408"/>
                </a:cubicBezTo>
                <a:cubicBezTo>
                  <a:pt x="3269" y="135485"/>
                  <a:pt x="12006" y="138254"/>
                  <a:pt x="19698" y="139300"/>
                </a:cubicBezTo>
                <a:cubicBezTo>
                  <a:pt x="35139" y="141265"/>
                  <a:pt x="50819" y="140072"/>
                  <a:pt x="65785" y="135792"/>
                </a:cubicBezTo>
                <a:cubicBezTo>
                  <a:pt x="94371" y="154585"/>
                  <a:pt x="131615" y="153677"/>
                  <a:pt x="159251" y="133516"/>
                </a:cubicBezTo>
                <a:cubicBezTo>
                  <a:pt x="165403" y="138086"/>
                  <a:pt x="171881" y="142199"/>
                  <a:pt x="178634" y="145822"/>
                </a:cubicBezTo>
                <a:cubicBezTo>
                  <a:pt x="185762" y="149009"/>
                  <a:pt x="193336" y="151084"/>
                  <a:pt x="201093" y="151975"/>
                </a:cubicBezTo>
                <a:cubicBezTo>
                  <a:pt x="214199" y="153390"/>
                  <a:pt x="232597" y="150868"/>
                  <a:pt x="242873" y="142253"/>
                </a:cubicBezTo>
                <a:cubicBezTo>
                  <a:pt x="244161" y="140864"/>
                  <a:pt x="245868" y="139935"/>
                  <a:pt x="247734" y="139607"/>
                </a:cubicBezTo>
                <a:cubicBezTo>
                  <a:pt x="249213" y="139685"/>
                  <a:pt x="250641" y="140175"/>
                  <a:pt x="251857" y="141022"/>
                </a:cubicBezTo>
                <a:cubicBezTo>
                  <a:pt x="272321" y="151785"/>
                  <a:pt x="297113" y="150020"/>
                  <a:pt x="315849" y="136469"/>
                </a:cubicBezTo>
                <a:cubicBezTo>
                  <a:pt x="340364" y="158369"/>
                  <a:pt x="377830" y="156872"/>
                  <a:pt x="400517" y="133085"/>
                </a:cubicBezTo>
                <a:cubicBezTo>
                  <a:pt x="412054" y="138448"/>
                  <a:pt x="424883" y="140411"/>
                  <a:pt x="437497" y="13874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0" name="Google Shape;1870;p18"/>
          <p:cNvGrpSpPr/>
          <p:nvPr/>
        </p:nvGrpSpPr>
        <p:grpSpPr>
          <a:xfrm>
            <a:off x="158910" y="6249369"/>
            <a:ext cx="3292122" cy="2818858"/>
            <a:chOff x="105940" y="4270419"/>
            <a:chExt cx="2194747" cy="1879239"/>
          </a:xfrm>
        </p:grpSpPr>
        <p:grpSp>
          <p:nvGrpSpPr>
            <p:cNvPr id="1871" name="Google Shape;1871;p18"/>
            <p:cNvGrpSpPr/>
            <p:nvPr/>
          </p:nvGrpSpPr>
          <p:grpSpPr>
            <a:xfrm>
              <a:off x="105940" y="4270419"/>
              <a:ext cx="1829366" cy="1827860"/>
              <a:chOff x="3131905" y="4654829"/>
              <a:chExt cx="1829366" cy="1827860"/>
            </a:xfrm>
          </p:grpSpPr>
          <p:grpSp>
            <p:nvGrpSpPr>
              <p:cNvPr id="1872" name="Google Shape;1872;p18"/>
              <p:cNvGrpSpPr/>
              <p:nvPr/>
            </p:nvGrpSpPr>
            <p:grpSpPr>
              <a:xfrm>
                <a:off x="3131905" y="4654829"/>
                <a:ext cx="1829366" cy="1827860"/>
                <a:chOff x="3131905" y="4654829"/>
                <a:chExt cx="1829366" cy="1827860"/>
              </a:xfrm>
            </p:grpSpPr>
            <p:sp>
              <p:nvSpPr>
                <p:cNvPr id="1873" name="Google Shape;1873;p18"/>
                <p:cNvSpPr/>
                <p:nvPr/>
              </p:nvSpPr>
              <p:spPr>
                <a:xfrm>
                  <a:off x="3477305" y="4654829"/>
                  <a:ext cx="1483966" cy="1483966"/>
                </a:xfrm>
                <a:custGeom>
                  <a:rect b="b" l="l" r="r" t="t"/>
                  <a:pathLst>
                    <a:path extrusionOk="0" h="2039816" w="2039816">
                      <a:moveTo>
                        <a:pt x="339976" y="0"/>
                      </a:moveTo>
                      <a:lnTo>
                        <a:pt x="1699840" y="0"/>
                      </a:lnTo>
                      <a:cubicBezTo>
                        <a:pt x="1887604" y="0"/>
                        <a:pt x="2039816" y="152212"/>
                        <a:pt x="2039816" y="339976"/>
                      </a:cubicBezTo>
                      <a:lnTo>
                        <a:pt x="2039816" y="1699840"/>
                      </a:lnTo>
                      <a:cubicBezTo>
                        <a:pt x="2039816" y="1887604"/>
                        <a:pt x="1887604" y="2039816"/>
                        <a:pt x="1699840" y="2039816"/>
                      </a:cubicBezTo>
                      <a:lnTo>
                        <a:pt x="1043749" y="2039816"/>
                      </a:lnTo>
                      <a:lnTo>
                        <a:pt x="0" y="996067"/>
                      </a:lnTo>
                      <a:lnTo>
                        <a:pt x="0" y="339976"/>
                      </a:lnTo>
                      <a:cubicBezTo>
                        <a:pt x="0" y="152212"/>
                        <a:pt x="152212" y="0"/>
                        <a:pt x="339976" y="0"/>
                      </a:cubicBezTo>
                      <a:close/>
                    </a:path>
                  </a:pathLst>
                </a:custGeom>
                <a:solidFill>
                  <a:srgbClr val="E64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4" name="Google Shape;1874;p18"/>
                <p:cNvSpPr/>
                <p:nvPr/>
              </p:nvSpPr>
              <p:spPr>
                <a:xfrm rot="2700000">
                  <a:off x="3030968" y="5584272"/>
                  <a:ext cx="1615173" cy="38353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0800" sx="95000" rotWithShape="0" algn="bl" dir="18900000" dist="88900" sy="95000">
                    <a:srgbClr val="000000">
                      <a:alpha val="2941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75" name="Google Shape;1875;p18"/>
              <p:cNvSpPr/>
              <p:nvPr/>
            </p:nvSpPr>
            <p:spPr>
              <a:xfrm>
                <a:off x="4289870" y="4746264"/>
                <a:ext cx="590400" cy="57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400"/>
                  <a:buFont typeface="Arial"/>
                  <a:buNone/>
                </a:pPr>
                <a:r>
                  <a:rPr b="1" i="0" lang="en-US" sz="3400" u="none" cap="none" strike="noStrik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b="1" i="0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76" name="Google Shape;1876;p18"/>
            <p:cNvSpPr/>
            <p:nvPr/>
          </p:nvSpPr>
          <p:spPr>
            <a:xfrm>
              <a:off x="2082887" y="6073458"/>
              <a:ext cx="217800" cy="76200"/>
            </a:xfrm>
            <a:prstGeom prst="roundRect">
              <a:avLst>
                <a:gd fmla="val 50000" name="adj"/>
              </a:avLst>
            </a:prstGeom>
            <a:solidFill>
              <a:srgbClr val="E643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8"/>
            <p:cNvSpPr/>
            <p:nvPr/>
          </p:nvSpPr>
          <p:spPr>
            <a:xfrm>
              <a:off x="676392" y="4857410"/>
              <a:ext cx="590400" cy="590400"/>
            </a:xfrm>
            <a:prstGeom prst="ellipse">
              <a:avLst/>
            </a:prstGeom>
            <a:solidFill>
              <a:srgbClr val="E643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bulb and gear outline" id="1878" name="Google Shape;1878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1300" y="4992318"/>
              <a:ext cx="320492" cy="320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9" name="Google Shape;1879;p18"/>
          <p:cNvGrpSpPr/>
          <p:nvPr/>
        </p:nvGrpSpPr>
        <p:grpSpPr>
          <a:xfrm>
            <a:off x="9955530" y="1608657"/>
            <a:ext cx="3491446" cy="2870883"/>
            <a:chOff x="5819502" y="1379938"/>
            <a:chExt cx="2327630" cy="1913922"/>
          </a:xfrm>
        </p:grpSpPr>
        <p:grpSp>
          <p:nvGrpSpPr>
            <p:cNvPr id="1880" name="Google Shape;1880;p18"/>
            <p:cNvGrpSpPr/>
            <p:nvPr/>
          </p:nvGrpSpPr>
          <p:grpSpPr>
            <a:xfrm>
              <a:off x="5819502" y="1379938"/>
              <a:ext cx="1975723" cy="1913922"/>
              <a:chOff x="8743867" y="1439228"/>
              <a:chExt cx="1975723" cy="1913922"/>
            </a:xfrm>
          </p:grpSpPr>
          <p:grpSp>
            <p:nvGrpSpPr>
              <p:cNvPr id="1881" name="Google Shape;1881;p18"/>
              <p:cNvGrpSpPr/>
              <p:nvPr/>
            </p:nvGrpSpPr>
            <p:grpSpPr>
              <a:xfrm>
                <a:off x="8743867" y="1439228"/>
                <a:ext cx="1975723" cy="1913922"/>
                <a:chOff x="8022507" y="1439228"/>
                <a:chExt cx="1975723" cy="1913922"/>
              </a:xfrm>
            </p:grpSpPr>
            <p:sp>
              <p:nvSpPr>
                <p:cNvPr id="1882" name="Google Shape;1882;p18"/>
                <p:cNvSpPr/>
                <p:nvPr/>
              </p:nvSpPr>
              <p:spPr>
                <a:xfrm>
                  <a:off x="8514264" y="1439228"/>
                  <a:ext cx="1483966" cy="1483966"/>
                </a:xfrm>
                <a:custGeom>
                  <a:rect b="b" l="l" r="r" t="t"/>
                  <a:pathLst>
                    <a:path extrusionOk="0" h="2039816" w="2039816">
                      <a:moveTo>
                        <a:pt x="339976" y="0"/>
                      </a:moveTo>
                      <a:lnTo>
                        <a:pt x="1699840" y="0"/>
                      </a:lnTo>
                      <a:cubicBezTo>
                        <a:pt x="1887604" y="0"/>
                        <a:pt x="2039816" y="152212"/>
                        <a:pt x="2039816" y="339976"/>
                      </a:cubicBezTo>
                      <a:lnTo>
                        <a:pt x="2039816" y="1699840"/>
                      </a:lnTo>
                      <a:cubicBezTo>
                        <a:pt x="2039816" y="1887604"/>
                        <a:pt x="1887604" y="2039816"/>
                        <a:pt x="1699840" y="2039816"/>
                      </a:cubicBezTo>
                      <a:lnTo>
                        <a:pt x="1043749" y="2039816"/>
                      </a:lnTo>
                      <a:lnTo>
                        <a:pt x="0" y="996067"/>
                      </a:lnTo>
                      <a:lnTo>
                        <a:pt x="0" y="339976"/>
                      </a:lnTo>
                      <a:cubicBezTo>
                        <a:pt x="0" y="152212"/>
                        <a:pt x="152212" y="0"/>
                        <a:pt x="339976" y="0"/>
                      </a:cubicBezTo>
                      <a:close/>
                    </a:path>
                  </a:pathLst>
                </a:custGeom>
                <a:solidFill>
                  <a:srgbClr val="7EB7A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3" name="Google Shape;1883;p18"/>
                <p:cNvSpPr/>
                <p:nvPr/>
              </p:nvSpPr>
              <p:spPr>
                <a:xfrm rot="2700000">
                  <a:off x="7921570" y="2454733"/>
                  <a:ext cx="1615173" cy="38353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0800" sx="95000" rotWithShape="0" algn="bl" dir="18900000" dist="88900" sy="95000">
                    <a:srgbClr val="000000">
                      <a:alpha val="2941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4" name="Google Shape;1884;p18"/>
              <p:cNvSpPr/>
              <p:nvPr/>
            </p:nvSpPr>
            <p:spPr>
              <a:xfrm>
                <a:off x="10060751" y="1525562"/>
                <a:ext cx="590400" cy="57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400"/>
                  <a:buFont typeface="Arial"/>
                  <a:buNone/>
                </a:pPr>
                <a:r>
                  <a:rPr b="1" i="0" lang="en-US" sz="3400" u="none" cap="none" strike="noStrik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4</a:t>
                </a:r>
                <a:endParaRPr b="1" i="0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5" name="Google Shape;1885;p18"/>
            <p:cNvSpPr/>
            <p:nvPr/>
          </p:nvSpPr>
          <p:spPr>
            <a:xfrm>
              <a:off x="6400458" y="2164463"/>
              <a:ext cx="590400" cy="590400"/>
            </a:xfrm>
            <a:prstGeom prst="ellipse">
              <a:avLst/>
            </a:prstGeom>
            <a:solidFill>
              <a:srgbClr val="7EB7A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8"/>
            <p:cNvSpPr/>
            <p:nvPr/>
          </p:nvSpPr>
          <p:spPr>
            <a:xfrm>
              <a:off x="7929332" y="2983018"/>
              <a:ext cx="217800" cy="76200"/>
            </a:xfrm>
            <a:prstGeom prst="roundRect">
              <a:avLst>
                <a:gd fmla="val 50000" name="adj"/>
              </a:avLst>
            </a:prstGeom>
            <a:solidFill>
              <a:srgbClr val="7EB7A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Bar graph with upward trend outline" id="1887" name="Google Shape;1887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35366" y="2299371"/>
              <a:ext cx="320492" cy="32049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88" name="Google Shape;1888;p18"/>
          <p:cNvCxnSpPr/>
          <p:nvPr/>
        </p:nvCxnSpPr>
        <p:spPr>
          <a:xfrm>
            <a:off x="3115625" y="9051450"/>
            <a:ext cx="6204600" cy="53700"/>
          </a:xfrm>
          <a:prstGeom prst="straightConnector1">
            <a:avLst/>
          </a:prstGeom>
          <a:noFill/>
          <a:ln cap="flat" cmpd="sng" w="285750">
            <a:solidFill>
              <a:srgbClr val="FDB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9" name="Google Shape;1889;p18"/>
          <p:cNvCxnSpPr/>
          <p:nvPr/>
        </p:nvCxnSpPr>
        <p:spPr>
          <a:xfrm>
            <a:off x="12731175" y="4529375"/>
            <a:ext cx="5398800" cy="0"/>
          </a:xfrm>
          <a:prstGeom prst="straightConnector1">
            <a:avLst/>
          </a:prstGeom>
          <a:noFill/>
          <a:ln cap="flat" cmpd="sng" w="285750">
            <a:solidFill>
              <a:srgbClr val="FDB6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0" name="Google Shape;1890;p18"/>
          <p:cNvSpPr/>
          <p:nvPr/>
        </p:nvSpPr>
        <p:spPr>
          <a:xfrm>
            <a:off x="6553200" y="7665925"/>
            <a:ext cx="6042600" cy="241800"/>
          </a:xfrm>
          <a:prstGeom prst="roundRect">
            <a:avLst>
              <a:gd fmla="val 50000" name="adj"/>
            </a:avLst>
          </a:prstGeom>
          <a:solidFill>
            <a:srgbClr val="045E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8"/>
          <p:cNvSpPr/>
          <p:nvPr/>
        </p:nvSpPr>
        <p:spPr>
          <a:xfrm>
            <a:off x="10027975" y="6179938"/>
            <a:ext cx="6547500" cy="241800"/>
          </a:xfrm>
          <a:prstGeom prst="roundRect">
            <a:avLst>
              <a:gd fmla="val 50000" name="adj"/>
            </a:avLst>
          </a:prstGeom>
          <a:solidFill>
            <a:srgbClr val="045E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8"/>
          <p:cNvSpPr txBox="1"/>
          <p:nvPr/>
        </p:nvSpPr>
        <p:spPr>
          <a:xfrm>
            <a:off x="2847025" y="8135288"/>
            <a:ext cx="6678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2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Chi - Square Analysis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8"/>
          <p:cNvSpPr txBox="1"/>
          <p:nvPr/>
        </p:nvSpPr>
        <p:spPr>
          <a:xfrm>
            <a:off x="9751675" y="5215175"/>
            <a:ext cx="71001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1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8"/>
          <p:cNvSpPr txBox="1"/>
          <p:nvPr/>
        </p:nvSpPr>
        <p:spPr>
          <a:xfrm>
            <a:off x="6740350" y="6774300"/>
            <a:ext cx="6204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Arial"/>
              <a:buNone/>
            </a:pPr>
            <a:r>
              <a:rPr b="1" i="0" lang="en-US" sz="42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18"/>
          <p:cNvSpPr txBox="1"/>
          <p:nvPr/>
        </p:nvSpPr>
        <p:spPr>
          <a:xfrm>
            <a:off x="12548175" y="3656050"/>
            <a:ext cx="55125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Arial"/>
              <a:buNone/>
            </a:pPr>
            <a:r>
              <a:rPr b="1" i="0" lang="en-US" sz="41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6" name="Google Shape;189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09823" y="1642500"/>
            <a:ext cx="1786500" cy="17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51675" y="8348725"/>
            <a:ext cx="1430750" cy="1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880675" y="6724475"/>
            <a:ext cx="1786500" cy="178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9" name="Google Shape;1899;p18"/>
          <p:cNvGrpSpPr/>
          <p:nvPr/>
        </p:nvGrpSpPr>
        <p:grpSpPr>
          <a:xfrm rot="-5400000">
            <a:off x="16226061" y="8261510"/>
            <a:ext cx="2229998" cy="1951248"/>
            <a:chOff x="0" y="0"/>
            <a:chExt cx="812800" cy="711200"/>
          </a:xfrm>
        </p:grpSpPr>
        <p:sp>
          <p:nvSpPr>
            <p:cNvPr id="1900" name="Google Shape;1900;p18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901" name="Google Shape;1901;p18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2" name="Google Shape;1902;p18"/>
          <p:cNvGrpSpPr/>
          <p:nvPr/>
        </p:nvGrpSpPr>
        <p:grpSpPr>
          <a:xfrm rot="5400000">
            <a:off x="-139364" y="169185"/>
            <a:ext cx="2229998" cy="1951248"/>
            <a:chOff x="0" y="0"/>
            <a:chExt cx="812800" cy="711200"/>
          </a:xfrm>
        </p:grpSpPr>
        <p:sp>
          <p:nvSpPr>
            <p:cNvPr id="1903" name="Google Shape;1903;p18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904" name="Google Shape;1904;p18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5" name="Google Shape;1905;p18"/>
          <p:cNvGrpSpPr/>
          <p:nvPr/>
        </p:nvGrpSpPr>
        <p:grpSpPr>
          <a:xfrm rot="10800000">
            <a:off x="3" y="8646100"/>
            <a:ext cx="1430772" cy="1640900"/>
            <a:chOff x="0" y="-57150"/>
            <a:chExt cx="736600" cy="869950"/>
          </a:xfrm>
        </p:grpSpPr>
        <p:sp>
          <p:nvSpPr>
            <p:cNvPr id="1906" name="Google Shape;1906;p18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907" name="Google Shape;1907;p18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8" name="Google Shape;1908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530175" y="4932625"/>
            <a:ext cx="1786500" cy="17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3" name="Google Shape;1913;p29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1914" name="Google Shape;1914;p29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915" name="Google Shape;1915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6" name="Google Shape;1916;p29"/>
          <p:cNvSpPr/>
          <p:nvPr/>
        </p:nvSpPr>
        <p:spPr>
          <a:xfrm>
            <a:off x="1590312" y="5217174"/>
            <a:ext cx="4381672" cy="4380992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29"/>
          <p:cNvSpPr txBox="1"/>
          <p:nvPr/>
        </p:nvSpPr>
        <p:spPr>
          <a:xfrm>
            <a:off x="1536256" y="6099686"/>
            <a:ext cx="44898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46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CHI-SQUARE</a:t>
            </a:r>
            <a:endParaRPr b="0" i="0" sz="4600" u="none" cap="none" strike="noStrike">
              <a:solidFill>
                <a:srgbClr val="055E5C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46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ANALYSIS</a:t>
            </a:r>
            <a:endParaRPr b="0" i="0" sz="4600" u="none" cap="none" strike="noStrike">
              <a:solidFill>
                <a:srgbClr val="055E5C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1918" name="Google Shape;1918;p29"/>
          <p:cNvGrpSpPr/>
          <p:nvPr/>
        </p:nvGrpSpPr>
        <p:grpSpPr>
          <a:xfrm>
            <a:off x="6882424" y="3108862"/>
            <a:ext cx="4690857" cy="4690262"/>
            <a:chOff x="1813" y="0"/>
            <a:chExt cx="809173" cy="812800"/>
          </a:xfrm>
        </p:grpSpPr>
        <p:sp>
          <p:nvSpPr>
            <p:cNvPr id="1919" name="Google Shape;1919;p2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2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25" lIns="55925" spcFirstLastPara="1" rIns="55925" wrap="square" tIns="55925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1" name="Google Shape;1921;p29"/>
          <p:cNvGrpSpPr/>
          <p:nvPr/>
        </p:nvGrpSpPr>
        <p:grpSpPr>
          <a:xfrm>
            <a:off x="7026467" y="3835629"/>
            <a:ext cx="5173889" cy="2680418"/>
            <a:chOff x="-622325" y="-114408"/>
            <a:chExt cx="1362661" cy="736500"/>
          </a:xfrm>
        </p:grpSpPr>
        <p:sp>
          <p:nvSpPr>
            <p:cNvPr id="1922" name="Google Shape;1922;p29"/>
            <p:cNvSpPr/>
            <p:nvPr/>
          </p:nvSpPr>
          <p:spPr>
            <a:xfrm>
              <a:off x="0" y="0"/>
              <a:ext cx="740336" cy="507683"/>
            </a:xfrm>
            <a:custGeom>
              <a:rect b="b" l="l" r="r" t="t"/>
              <a:pathLst>
                <a:path extrusionOk="0" h="507683" w="740336">
                  <a:moveTo>
                    <a:pt x="0" y="0"/>
                  </a:moveTo>
                  <a:lnTo>
                    <a:pt x="740336" y="0"/>
                  </a:lnTo>
                  <a:lnTo>
                    <a:pt x="740336" y="507683"/>
                  </a:lnTo>
                  <a:lnTo>
                    <a:pt x="0" y="507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23" name="Google Shape;1923;p29"/>
            <p:cNvSpPr txBox="1"/>
            <p:nvPr/>
          </p:nvSpPr>
          <p:spPr>
            <a:xfrm>
              <a:off x="-622325" y="-114408"/>
              <a:ext cx="11154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4600" u="none" cap="none" strike="noStrike">
                  <a:solidFill>
                    <a:srgbClr val="FDB6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ModeL</a:t>
              </a:r>
              <a:endParaRPr b="0" i="0" sz="46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  <a:p>
              <a:pPr indent="0" lvl="0" marL="0" marR="0" rtl="0" algn="ctr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4600" u="none" cap="none" strike="noStrike">
                  <a:solidFill>
                    <a:srgbClr val="FDB600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Deployment</a:t>
              </a:r>
              <a:endParaRPr b="0" i="0" sz="46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p:grpSp>
        <p:nvGrpSpPr>
          <p:cNvPr id="1924" name="Google Shape;1924;p29"/>
          <p:cNvGrpSpPr/>
          <p:nvPr/>
        </p:nvGrpSpPr>
        <p:grpSpPr>
          <a:xfrm>
            <a:off x="14876498" y="8631820"/>
            <a:ext cx="2587072" cy="794089"/>
            <a:chOff x="778" y="0"/>
            <a:chExt cx="3449430" cy="1058785"/>
          </a:xfrm>
        </p:grpSpPr>
        <p:grpSp>
          <p:nvGrpSpPr>
            <p:cNvPr id="1925" name="Google Shape;1925;p29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926" name="Google Shape;192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8" name="Google Shape;1928;p29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929" name="Google Shape;192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1" name="Google Shape;1931;p29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932" name="Google Shape;193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4" name="Google Shape;1934;p29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935" name="Google Shape;193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7" name="Google Shape;1937;p29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938" name="Google Shape;193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0" name="Google Shape;1940;p29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941" name="Google Shape;194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3" name="Google Shape;1943;p29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944" name="Google Shape;194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6" name="Google Shape;1946;p29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947" name="Google Shape;194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9" name="Google Shape;1949;p29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950" name="Google Shape;19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2" name="Google Shape;1952;p29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953" name="Google Shape;19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55" name="Google Shape;1955;p29"/>
          <p:cNvSpPr/>
          <p:nvPr/>
        </p:nvSpPr>
        <p:spPr>
          <a:xfrm>
            <a:off x="11922624" y="1194250"/>
            <a:ext cx="4236021" cy="423468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29"/>
          <p:cNvSpPr txBox="1"/>
          <p:nvPr/>
        </p:nvSpPr>
        <p:spPr>
          <a:xfrm>
            <a:off x="12154076" y="2114750"/>
            <a:ext cx="3773100" cy="2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Team Work,</a:t>
            </a:r>
            <a:endParaRPr b="0" i="0" sz="4600" u="none" cap="none" strike="noStrike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Pressure</a:t>
            </a:r>
            <a:endParaRPr b="0" i="0" sz="4600" u="none" cap="none" strike="noStrike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Handling</a:t>
            </a:r>
            <a:endParaRPr b="0" i="0" sz="4600" u="none" cap="none" strike="noStrike">
              <a:solidFill>
                <a:schemeClr val="dk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957" name="Google Shape;1957;p29"/>
          <p:cNvSpPr txBox="1"/>
          <p:nvPr/>
        </p:nvSpPr>
        <p:spPr>
          <a:xfrm>
            <a:off x="413075" y="444703"/>
            <a:ext cx="11940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7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WHAT WE LEARNED</a:t>
            </a:r>
            <a:endParaRPr b="0" i="0" sz="7700" u="none" cap="none" strike="noStrike">
              <a:solidFill>
                <a:srgbClr val="055E5C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958" name="Google Shape;1958;p29"/>
          <p:cNvSpPr/>
          <p:nvPr/>
        </p:nvSpPr>
        <p:spPr>
          <a:xfrm rot="5400000">
            <a:off x="-4965600" y="4978950"/>
            <a:ext cx="10260300" cy="329100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9"/>
          <p:cNvSpPr/>
          <p:nvPr/>
        </p:nvSpPr>
        <p:spPr>
          <a:xfrm rot="5400000">
            <a:off x="12971350" y="4965163"/>
            <a:ext cx="10260300" cy="329100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Google Shape;1965;g20f3d744f89_2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g20f3d744f89_2_12"/>
          <p:cNvSpPr txBox="1"/>
          <p:nvPr/>
        </p:nvSpPr>
        <p:spPr>
          <a:xfrm>
            <a:off x="504475" y="7731850"/>
            <a:ext cx="858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</a:rPr>
              <a:t>We are open for questions &amp; suggestions !</a:t>
            </a:r>
            <a:endParaRPr b="1" sz="3100"/>
          </a:p>
        </p:txBody>
      </p:sp>
      <p:sp>
        <p:nvSpPr>
          <p:cNvPr id="1967" name="Google Shape;1967;g20f3d744f89_2_12"/>
          <p:cNvSpPr txBox="1"/>
          <p:nvPr/>
        </p:nvSpPr>
        <p:spPr>
          <a:xfrm>
            <a:off x="2391825" y="4929438"/>
            <a:ext cx="1047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Any Questions ? </a:t>
            </a:r>
            <a:endParaRPr b="1" i="0" sz="6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5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206" name="Google Shape;206;p5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207" name="Google Shape;207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5"/>
          <p:cNvSpPr txBox="1"/>
          <p:nvPr/>
        </p:nvSpPr>
        <p:spPr>
          <a:xfrm>
            <a:off x="1028700" y="1028700"/>
            <a:ext cx="861233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Table of 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5"/>
          <p:cNvGrpSpPr/>
          <p:nvPr/>
        </p:nvGrpSpPr>
        <p:grpSpPr>
          <a:xfrm>
            <a:off x="1635725" y="2832396"/>
            <a:ext cx="4559934" cy="3086098"/>
            <a:chOff x="0" y="0"/>
            <a:chExt cx="1200970" cy="812800"/>
          </a:xfrm>
        </p:grpSpPr>
        <p:sp>
          <p:nvSpPr>
            <p:cNvPr id="210" name="Google Shape;210;p5"/>
            <p:cNvSpPr/>
            <p:nvPr/>
          </p:nvSpPr>
          <p:spPr>
            <a:xfrm>
              <a:off x="0" y="0"/>
              <a:ext cx="1200970" cy="774530"/>
            </a:xfrm>
            <a:custGeom>
              <a:rect b="b" l="l" r="r" t="t"/>
              <a:pathLst>
                <a:path extrusionOk="0" h="774530" w="120097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1" name="Google Shape;211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5"/>
          <p:cNvGrpSpPr/>
          <p:nvPr/>
        </p:nvGrpSpPr>
        <p:grpSpPr>
          <a:xfrm>
            <a:off x="1896609" y="2636046"/>
            <a:ext cx="3086098" cy="3086096"/>
            <a:chOff x="0" y="0"/>
            <a:chExt cx="812800" cy="812800"/>
          </a:xfrm>
        </p:grpSpPr>
        <p:sp>
          <p:nvSpPr>
            <p:cNvPr id="213" name="Google Shape;213;p5"/>
            <p:cNvSpPr/>
            <p:nvPr/>
          </p:nvSpPr>
          <p:spPr>
            <a:xfrm>
              <a:off x="0" y="0"/>
              <a:ext cx="200475" cy="304352"/>
            </a:xfrm>
            <a:custGeom>
              <a:rect b="b" l="l" r="r" t="t"/>
              <a:pathLst>
                <a:path extrusionOk="0" h="304352" w="200475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214" name="Google Shape;214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5"/>
          <p:cNvSpPr txBox="1"/>
          <p:nvPr/>
        </p:nvSpPr>
        <p:spPr>
          <a:xfrm>
            <a:off x="2143594" y="3031987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5"/>
          <p:cNvGrpSpPr/>
          <p:nvPr/>
        </p:nvGrpSpPr>
        <p:grpSpPr>
          <a:xfrm>
            <a:off x="6853009" y="2832396"/>
            <a:ext cx="4559934" cy="3086098"/>
            <a:chOff x="0" y="0"/>
            <a:chExt cx="1200970" cy="812800"/>
          </a:xfrm>
        </p:grpSpPr>
        <p:sp>
          <p:nvSpPr>
            <p:cNvPr id="217" name="Google Shape;217;p5"/>
            <p:cNvSpPr/>
            <p:nvPr/>
          </p:nvSpPr>
          <p:spPr>
            <a:xfrm>
              <a:off x="0" y="0"/>
              <a:ext cx="1200970" cy="774530"/>
            </a:xfrm>
            <a:custGeom>
              <a:rect b="b" l="l" r="r" t="t"/>
              <a:pathLst>
                <a:path extrusionOk="0" h="774530" w="120097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8" name="Google Shape;218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5"/>
          <p:cNvGrpSpPr/>
          <p:nvPr/>
        </p:nvGrpSpPr>
        <p:grpSpPr>
          <a:xfrm>
            <a:off x="7113893" y="2636046"/>
            <a:ext cx="3086098" cy="3086096"/>
            <a:chOff x="0" y="0"/>
            <a:chExt cx="812800" cy="812800"/>
          </a:xfrm>
        </p:grpSpPr>
        <p:sp>
          <p:nvSpPr>
            <p:cNvPr id="220" name="Google Shape;220;p5"/>
            <p:cNvSpPr/>
            <p:nvPr/>
          </p:nvSpPr>
          <p:spPr>
            <a:xfrm>
              <a:off x="0" y="0"/>
              <a:ext cx="200475" cy="304352"/>
            </a:xfrm>
            <a:custGeom>
              <a:rect b="b" l="l" r="r" t="t"/>
              <a:pathLst>
                <a:path extrusionOk="0" h="304352" w="200475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221" name="Google Shape;221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5"/>
          <p:cNvSpPr txBox="1"/>
          <p:nvPr/>
        </p:nvSpPr>
        <p:spPr>
          <a:xfrm>
            <a:off x="7360877" y="3031987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5"/>
          <p:cNvGrpSpPr/>
          <p:nvPr/>
        </p:nvGrpSpPr>
        <p:grpSpPr>
          <a:xfrm>
            <a:off x="12070292" y="2832396"/>
            <a:ext cx="4559934" cy="3086098"/>
            <a:chOff x="0" y="0"/>
            <a:chExt cx="1200970" cy="812800"/>
          </a:xfrm>
        </p:grpSpPr>
        <p:sp>
          <p:nvSpPr>
            <p:cNvPr id="224" name="Google Shape;224;p5"/>
            <p:cNvSpPr/>
            <p:nvPr/>
          </p:nvSpPr>
          <p:spPr>
            <a:xfrm>
              <a:off x="0" y="0"/>
              <a:ext cx="1200970" cy="774530"/>
            </a:xfrm>
            <a:custGeom>
              <a:rect b="b" l="l" r="r" t="t"/>
              <a:pathLst>
                <a:path extrusionOk="0" h="774530" w="120097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5" name="Google Shape;225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5"/>
          <p:cNvGrpSpPr/>
          <p:nvPr/>
        </p:nvGrpSpPr>
        <p:grpSpPr>
          <a:xfrm>
            <a:off x="12331201" y="2769684"/>
            <a:ext cx="3561941" cy="3273091"/>
            <a:chOff x="0" y="0"/>
            <a:chExt cx="938118" cy="862043"/>
          </a:xfrm>
        </p:grpSpPr>
        <p:sp>
          <p:nvSpPr>
            <p:cNvPr id="227" name="Google Shape;227;p5"/>
            <p:cNvSpPr/>
            <p:nvPr/>
          </p:nvSpPr>
          <p:spPr>
            <a:xfrm>
              <a:off x="0" y="0"/>
              <a:ext cx="200475" cy="304352"/>
            </a:xfrm>
            <a:custGeom>
              <a:rect b="b" l="l" r="r" t="t"/>
              <a:pathLst>
                <a:path extrusionOk="0" h="304352" w="200475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228" name="Google Shape;228;p5"/>
            <p:cNvSpPr txBox="1"/>
            <p:nvPr/>
          </p:nvSpPr>
          <p:spPr>
            <a:xfrm>
              <a:off x="125418" y="49343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5"/>
          <p:cNvGrpSpPr/>
          <p:nvPr/>
        </p:nvGrpSpPr>
        <p:grpSpPr>
          <a:xfrm>
            <a:off x="1635725" y="6317508"/>
            <a:ext cx="4559934" cy="3086098"/>
            <a:chOff x="0" y="0"/>
            <a:chExt cx="1200970" cy="812800"/>
          </a:xfrm>
        </p:grpSpPr>
        <p:sp>
          <p:nvSpPr>
            <p:cNvPr id="230" name="Google Shape;230;p5"/>
            <p:cNvSpPr/>
            <p:nvPr/>
          </p:nvSpPr>
          <p:spPr>
            <a:xfrm>
              <a:off x="0" y="0"/>
              <a:ext cx="1200970" cy="774530"/>
            </a:xfrm>
            <a:custGeom>
              <a:rect b="b" l="l" r="r" t="t"/>
              <a:pathLst>
                <a:path extrusionOk="0" h="774530" w="120097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1" name="Google Shape;231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5"/>
          <p:cNvGrpSpPr/>
          <p:nvPr/>
        </p:nvGrpSpPr>
        <p:grpSpPr>
          <a:xfrm>
            <a:off x="1896609" y="6121159"/>
            <a:ext cx="3086098" cy="3086096"/>
            <a:chOff x="0" y="0"/>
            <a:chExt cx="812800" cy="812800"/>
          </a:xfrm>
        </p:grpSpPr>
        <p:sp>
          <p:nvSpPr>
            <p:cNvPr id="233" name="Google Shape;233;p5"/>
            <p:cNvSpPr/>
            <p:nvPr/>
          </p:nvSpPr>
          <p:spPr>
            <a:xfrm>
              <a:off x="0" y="0"/>
              <a:ext cx="200475" cy="304352"/>
            </a:xfrm>
            <a:custGeom>
              <a:rect b="b" l="l" r="r" t="t"/>
              <a:pathLst>
                <a:path extrusionOk="0" h="304352" w="200475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234" name="Google Shape;234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5"/>
          <p:cNvSpPr txBox="1"/>
          <p:nvPr/>
        </p:nvSpPr>
        <p:spPr>
          <a:xfrm>
            <a:off x="2143594" y="6517099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5"/>
          <p:cNvGrpSpPr/>
          <p:nvPr/>
        </p:nvGrpSpPr>
        <p:grpSpPr>
          <a:xfrm>
            <a:off x="6853009" y="6317508"/>
            <a:ext cx="4559934" cy="3086098"/>
            <a:chOff x="0" y="0"/>
            <a:chExt cx="1200970" cy="812800"/>
          </a:xfrm>
        </p:grpSpPr>
        <p:sp>
          <p:nvSpPr>
            <p:cNvPr id="237" name="Google Shape;237;p5"/>
            <p:cNvSpPr/>
            <p:nvPr/>
          </p:nvSpPr>
          <p:spPr>
            <a:xfrm>
              <a:off x="0" y="0"/>
              <a:ext cx="1200970" cy="774530"/>
            </a:xfrm>
            <a:custGeom>
              <a:rect b="b" l="l" r="r" t="t"/>
              <a:pathLst>
                <a:path extrusionOk="0" h="774530" w="120097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8" name="Google Shape;238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5"/>
          <p:cNvGrpSpPr/>
          <p:nvPr/>
        </p:nvGrpSpPr>
        <p:grpSpPr>
          <a:xfrm>
            <a:off x="7113893" y="6121159"/>
            <a:ext cx="3086098" cy="3086096"/>
            <a:chOff x="0" y="0"/>
            <a:chExt cx="812800" cy="812800"/>
          </a:xfrm>
        </p:grpSpPr>
        <p:sp>
          <p:nvSpPr>
            <p:cNvPr id="240" name="Google Shape;240;p5"/>
            <p:cNvSpPr/>
            <p:nvPr/>
          </p:nvSpPr>
          <p:spPr>
            <a:xfrm>
              <a:off x="0" y="0"/>
              <a:ext cx="200475" cy="304352"/>
            </a:xfrm>
            <a:custGeom>
              <a:rect b="b" l="l" r="r" t="t"/>
              <a:pathLst>
                <a:path extrusionOk="0" h="304352" w="200475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241" name="Google Shape;241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5"/>
          <p:cNvSpPr txBox="1"/>
          <p:nvPr/>
        </p:nvSpPr>
        <p:spPr>
          <a:xfrm>
            <a:off x="7360877" y="6517099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5"/>
          <p:cNvGrpSpPr/>
          <p:nvPr/>
        </p:nvGrpSpPr>
        <p:grpSpPr>
          <a:xfrm>
            <a:off x="12070292" y="6317508"/>
            <a:ext cx="4559934" cy="3086098"/>
            <a:chOff x="0" y="0"/>
            <a:chExt cx="1200970" cy="812800"/>
          </a:xfrm>
        </p:grpSpPr>
        <p:sp>
          <p:nvSpPr>
            <p:cNvPr id="244" name="Google Shape;244;p5"/>
            <p:cNvSpPr/>
            <p:nvPr/>
          </p:nvSpPr>
          <p:spPr>
            <a:xfrm>
              <a:off x="0" y="0"/>
              <a:ext cx="1200970" cy="774530"/>
            </a:xfrm>
            <a:custGeom>
              <a:rect b="b" l="l" r="r" t="t"/>
              <a:pathLst>
                <a:path extrusionOk="0" h="774530" w="120097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45" name="Google Shape;245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5"/>
          <p:cNvGrpSpPr/>
          <p:nvPr/>
        </p:nvGrpSpPr>
        <p:grpSpPr>
          <a:xfrm>
            <a:off x="12331176" y="6121159"/>
            <a:ext cx="3086098" cy="3086096"/>
            <a:chOff x="0" y="0"/>
            <a:chExt cx="812800" cy="812800"/>
          </a:xfrm>
        </p:grpSpPr>
        <p:sp>
          <p:nvSpPr>
            <p:cNvPr id="247" name="Google Shape;247;p5"/>
            <p:cNvSpPr/>
            <p:nvPr/>
          </p:nvSpPr>
          <p:spPr>
            <a:xfrm>
              <a:off x="0" y="0"/>
              <a:ext cx="200475" cy="304352"/>
            </a:xfrm>
            <a:custGeom>
              <a:rect b="b" l="l" r="r" t="t"/>
              <a:pathLst>
                <a:path extrusionOk="0" h="304352" w="200475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248" name="Google Shape;248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5"/>
          <p:cNvSpPr txBox="1"/>
          <p:nvPr/>
        </p:nvSpPr>
        <p:spPr>
          <a:xfrm>
            <a:off x="12578161" y="6517099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"/>
          <p:cNvSpPr txBox="1"/>
          <p:nvPr/>
        </p:nvSpPr>
        <p:spPr>
          <a:xfrm>
            <a:off x="2338275" y="3666975"/>
            <a:ext cx="38574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 Introduction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"/>
          <p:cNvSpPr txBox="1"/>
          <p:nvPr/>
        </p:nvSpPr>
        <p:spPr>
          <a:xfrm>
            <a:off x="7690150" y="3967625"/>
            <a:ext cx="372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"/>
          <p:cNvSpPr txBox="1"/>
          <p:nvPr/>
        </p:nvSpPr>
        <p:spPr>
          <a:xfrm>
            <a:off x="12578150" y="4117263"/>
            <a:ext cx="418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12578161" y="3031987"/>
            <a:ext cx="3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"/>
          <p:cNvSpPr txBox="1"/>
          <p:nvPr/>
        </p:nvSpPr>
        <p:spPr>
          <a:xfrm>
            <a:off x="2613925" y="7225625"/>
            <a:ext cx="2629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"/>
          <p:cNvSpPr txBox="1"/>
          <p:nvPr/>
        </p:nvSpPr>
        <p:spPr>
          <a:xfrm>
            <a:off x="8018875" y="6971674"/>
            <a:ext cx="37227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endParaRPr b="1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b="1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12739850" y="6325163"/>
            <a:ext cx="3857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 </a:t>
            </a:r>
            <a:endParaRPr b="1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and</a:t>
            </a:r>
            <a:endParaRPr b="1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262" name="Google Shape;262;p4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4"/>
          <p:cNvGrpSpPr/>
          <p:nvPr/>
        </p:nvGrpSpPr>
        <p:grpSpPr>
          <a:xfrm>
            <a:off x="1403652" y="1350279"/>
            <a:ext cx="2587072" cy="794089"/>
            <a:chOff x="778" y="0"/>
            <a:chExt cx="3449430" cy="1058785"/>
          </a:xfrm>
        </p:grpSpPr>
        <p:grpSp>
          <p:nvGrpSpPr>
            <p:cNvPr id="265" name="Google Shape;265;p4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4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4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272" name="Google Shape;272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4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275" name="Google Shape;275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4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278" name="Google Shape;278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4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281" name="Google Shape;281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4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284" name="Google Shape;284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4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287" name="Google Shape;287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4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290" name="Google Shape;290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4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293" name="Google Shape;293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5" name="Google Shape;295;p4"/>
          <p:cNvSpPr txBox="1"/>
          <p:nvPr/>
        </p:nvSpPr>
        <p:spPr>
          <a:xfrm>
            <a:off x="1365312" y="6712260"/>
            <a:ext cx="15557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2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Regression Analysis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914" y="1350275"/>
            <a:ext cx="7713000" cy="5141100"/>
          </a:xfrm>
          <a:prstGeom prst="snipRoundRect">
            <a:avLst>
              <a:gd fmla="val 16667" name="adj1"/>
              <a:gd fmla="val 16667" name="adj2"/>
            </a:avLst>
          </a:prstGeom>
          <a:noFill/>
          <a:ln>
            <a:noFill/>
          </a:ln>
        </p:spPr>
      </p:pic>
      <p:grpSp>
        <p:nvGrpSpPr>
          <p:cNvPr id="297" name="Google Shape;297;p4"/>
          <p:cNvGrpSpPr/>
          <p:nvPr/>
        </p:nvGrpSpPr>
        <p:grpSpPr>
          <a:xfrm>
            <a:off x="11433394" y="5542141"/>
            <a:ext cx="3725801" cy="794088"/>
            <a:chOff x="778" y="0"/>
            <a:chExt cx="4967734" cy="1058784"/>
          </a:xfrm>
        </p:grpSpPr>
        <p:grpSp>
          <p:nvGrpSpPr>
            <p:cNvPr id="298" name="Google Shape;298;p4"/>
            <p:cNvGrpSpPr/>
            <p:nvPr/>
          </p:nvGrpSpPr>
          <p:grpSpPr>
            <a:xfrm>
              <a:off x="778" y="0"/>
              <a:ext cx="347216" cy="348772"/>
              <a:chOff x="1813" y="0"/>
              <a:chExt cx="809173" cy="812800"/>
            </a:xfrm>
          </p:grpSpPr>
          <p:sp>
            <p:nvSpPr>
              <p:cNvPr id="299" name="Google Shape;299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4"/>
            <p:cNvGrpSpPr/>
            <p:nvPr/>
          </p:nvGrpSpPr>
          <p:grpSpPr>
            <a:xfrm>
              <a:off x="784886" y="0"/>
              <a:ext cx="347216" cy="348772"/>
              <a:chOff x="1813" y="0"/>
              <a:chExt cx="809173" cy="812800"/>
            </a:xfrm>
          </p:grpSpPr>
          <p:sp>
            <p:nvSpPr>
              <p:cNvPr id="302" name="Google Shape;302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4"/>
            <p:cNvGrpSpPr/>
            <p:nvPr/>
          </p:nvGrpSpPr>
          <p:grpSpPr>
            <a:xfrm>
              <a:off x="1568993" y="0"/>
              <a:ext cx="347216" cy="348772"/>
              <a:chOff x="1813" y="0"/>
              <a:chExt cx="809173" cy="812800"/>
            </a:xfrm>
          </p:grpSpPr>
          <p:sp>
            <p:nvSpPr>
              <p:cNvPr id="305" name="Google Shape;305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4"/>
            <p:cNvGrpSpPr/>
            <p:nvPr/>
          </p:nvGrpSpPr>
          <p:grpSpPr>
            <a:xfrm>
              <a:off x="778" y="710012"/>
              <a:ext cx="347216" cy="348772"/>
              <a:chOff x="1813" y="0"/>
              <a:chExt cx="809173" cy="812800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784886" y="710012"/>
              <a:ext cx="347216" cy="348772"/>
              <a:chOff x="1813" y="0"/>
              <a:chExt cx="809173" cy="812800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1568993" y="710012"/>
              <a:ext cx="347216" cy="348772"/>
              <a:chOff x="1813" y="0"/>
              <a:chExt cx="809173" cy="812800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2318883" y="0"/>
              <a:ext cx="347216" cy="348772"/>
              <a:chOff x="1813" y="0"/>
              <a:chExt cx="809173" cy="812800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3102991" y="0"/>
              <a:ext cx="347216" cy="348772"/>
              <a:chOff x="1813" y="0"/>
              <a:chExt cx="809173" cy="812800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2318883" y="710012"/>
              <a:ext cx="347216" cy="348772"/>
              <a:chOff x="1813" y="0"/>
              <a:chExt cx="809173" cy="812800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4"/>
            <p:cNvGrpSpPr/>
            <p:nvPr/>
          </p:nvGrpSpPr>
          <p:grpSpPr>
            <a:xfrm>
              <a:off x="3102991" y="710012"/>
              <a:ext cx="347216" cy="348772"/>
              <a:chOff x="1813" y="0"/>
              <a:chExt cx="809173" cy="812800"/>
            </a:xfrm>
          </p:grpSpPr>
          <p:sp>
            <p:nvSpPr>
              <p:cNvPr id="326" name="Google Shape;326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" name="Google Shape;328;p4"/>
            <p:cNvSpPr txBox="1"/>
            <p:nvPr/>
          </p:nvSpPr>
          <p:spPr>
            <a:xfrm>
              <a:off x="3900904" y="32697"/>
              <a:ext cx="283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"/>
            <p:cNvSpPr txBox="1"/>
            <p:nvPr/>
          </p:nvSpPr>
          <p:spPr>
            <a:xfrm>
              <a:off x="4685012" y="32697"/>
              <a:ext cx="283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"/>
            <p:cNvSpPr txBox="1"/>
            <p:nvPr/>
          </p:nvSpPr>
          <p:spPr>
            <a:xfrm>
              <a:off x="3900906" y="742709"/>
              <a:ext cx="283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"/>
            <p:cNvSpPr txBox="1"/>
            <p:nvPr/>
          </p:nvSpPr>
          <p:spPr>
            <a:xfrm>
              <a:off x="4685012" y="742709"/>
              <a:ext cx="283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4"/>
          <p:cNvSpPr/>
          <p:nvPr/>
        </p:nvSpPr>
        <p:spPr>
          <a:xfrm>
            <a:off x="11925276" y="9020624"/>
            <a:ext cx="5927700" cy="794100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"/>
          <p:cNvGrpSpPr/>
          <p:nvPr/>
        </p:nvGrpSpPr>
        <p:grpSpPr>
          <a:xfrm>
            <a:off x="433317" y="530200"/>
            <a:ext cx="17439793" cy="3170318"/>
            <a:chOff x="0" y="0"/>
            <a:chExt cx="4593196" cy="834981"/>
          </a:xfrm>
        </p:grpSpPr>
        <p:sp>
          <p:nvSpPr>
            <p:cNvPr id="338" name="Google Shape;338;p2"/>
            <p:cNvSpPr/>
            <p:nvPr/>
          </p:nvSpPr>
          <p:spPr>
            <a:xfrm>
              <a:off x="0" y="0"/>
              <a:ext cx="4593196" cy="834981"/>
            </a:xfrm>
            <a:custGeom>
              <a:rect b="b" l="l" r="r" t="t"/>
              <a:pathLst>
                <a:path extrusionOk="0" h="834981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834981"/>
                  </a:lnTo>
                  <a:lnTo>
                    <a:pt x="0" y="83498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339" name="Google Shape;339;p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2"/>
          <p:cNvGrpSpPr/>
          <p:nvPr/>
        </p:nvGrpSpPr>
        <p:grpSpPr>
          <a:xfrm>
            <a:off x="14561571" y="1028700"/>
            <a:ext cx="2587072" cy="794089"/>
            <a:chOff x="778" y="0"/>
            <a:chExt cx="3449430" cy="1058785"/>
          </a:xfrm>
        </p:grpSpPr>
        <p:grpSp>
          <p:nvGrpSpPr>
            <p:cNvPr id="341" name="Google Shape;341;p2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342" name="Google Shape;342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2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345" name="Google Shape;345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2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348" name="Google Shape;348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2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351" name="Google Shape;351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2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354" name="Google Shape;354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2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2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360" name="Google Shape;360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2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363" name="Google Shape;363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2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366" name="Google Shape;366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2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369" name="Google Shape;369;p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1" name="Google Shape;371;p2"/>
          <p:cNvSpPr txBox="1"/>
          <p:nvPr/>
        </p:nvSpPr>
        <p:spPr>
          <a:xfrm>
            <a:off x="933101" y="678500"/>
            <a:ext cx="9541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Why Regression Analysis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2"/>
          <p:cNvGrpSpPr/>
          <p:nvPr/>
        </p:nvGrpSpPr>
        <p:grpSpPr>
          <a:xfrm>
            <a:off x="413081" y="4012245"/>
            <a:ext cx="17439793" cy="5802428"/>
            <a:chOff x="0" y="0"/>
            <a:chExt cx="4593196" cy="1528211"/>
          </a:xfrm>
        </p:grpSpPr>
        <p:sp>
          <p:nvSpPr>
            <p:cNvPr id="373" name="Google Shape;373;p2"/>
            <p:cNvSpPr/>
            <p:nvPr/>
          </p:nvSpPr>
          <p:spPr>
            <a:xfrm>
              <a:off x="0" y="0"/>
              <a:ext cx="4593196" cy="1528211"/>
            </a:xfrm>
            <a:custGeom>
              <a:rect b="b" l="l" r="r" t="t"/>
              <a:pathLst>
                <a:path extrusionOk="0" h="1528211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1528211"/>
                  </a:lnTo>
                  <a:lnTo>
                    <a:pt x="0" y="1528211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374" name="Google Shape;374;p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2"/>
          <p:cNvSpPr txBox="1"/>
          <p:nvPr/>
        </p:nvSpPr>
        <p:spPr>
          <a:xfrm>
            <a:off x="2038575" y="4656200"/>
            <a:ext cx="151101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4400" u="none" cap="none" strike="noStrike">
                <a:solidFill>
                  <a:srgbClr val="FDB600"/>
                </a:solidFill>
                <a:latin typeface="Arial"/>
                <a:ea typeface="Arial"/>
                <a:cs typeface="Arial"/>
                <a:sym typeface="Arial"/>
              </a:rPr>
              <a:t>A set of statistical process for </a:t>
            </a: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estimation the relationships between a dependent variable</a:t>
            </a:r>
            <a:r>
              <a:rPr b="1" i="0" lang="en-US" sz="4400" u="none" cap="none" strike="noStrike">
                <a:solidFill>
                  <a:srgbClr val="FDB600"/>
                </a:solidFill>
                <a:latin typeface="Arial"/>
                <a:ea typeface="Arial"/>
                <a:cs typeface="Arial"/>
                <a:sym typeface="Arial"/>
              </a:rPr>
              <a:t>  (‘outcome’ or ‘response’) and </a:t>
            </a: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or more independent variables</a:t>
            </a:r>
            <a:r>
              <a:rPr b="1" i="0" lang="en-US" sz="4400" u="none" cap="none" strike="noStrike">
                <a:solidFill>
                  <a:srgbClr val="FDB600"/>
                </a:solidFill>
                <a:latin typeface="Arial"/>
                <a:ea typeface="Arial"/>
                <a:cs typeface="Arial"/>
                <a:sym typeface="Arial"/>
              </a:rPr>
              <a:t>      (‘predictors’ , ‘covariates’ , ‘explanatory variable’ or ‘features’).</a:t>
            </a:r>
            <a:endParaRPr b="1" i="0" sz="4400" u="none" cap="none" strike="noStrike">
              <a:solidFill>
                <a:srgbClr val="FDB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"/>
          <p:cNvSpPr txBox="1"/>
          <p:nvPr/>
        </p:nvSpPr>
        <p:spPr>
          <a:xfrm>
            <a:off x="12784749" y="4656196"/>
            <a:ext cx="162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2"/>
          <p:cNvGrpSpPr/>
          <p:nvPr/>
        </p:nvGrpSpPr>
        <p:grpSpPr>
          <a:xfrm>
            <a:off x="1182026" y="4730110"/>
            <a:ext cx="413164" cy="415016"/>
            <a:chOff x="1813" y="0"/>
            <a:chExt cx="809173" cy="812800"/>
          </a:xfrm>
        </p:grpSpPr>
        <p:sp>
          <p:nvSpPr>
            <p:cNvPr id="378" name="Google Shape;378;p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2"/>
          <p:cNvSpPr/>
          <p:nvPr/>
        </p:nvSpPr>
        <p:spPr>
          <a:xfrm>
            <a:off x="13617524" y="8952499"/>
            <a:ext cx="4235400" cy="794100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"/>
          <p:cNvSpPr/>
          <p:nvPr/>
        </p:nvSpPr>
        <p:spPr>
          <a:xfrm flipH="1">
            <a:off x="17363" y="6039214"/>
            <a:ext cx="18288000" cy="320956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16"/>
          <p:cNvCxnSpPr/>
          <p:nvPr/>
        </p:nvCxnSpPr>
        <p:spPr>
          <a:xfrm>
            <a:off x="1166150" y="6041982"/>
            <a:ext cx="15955701" cy="0"/>
          </a:xfrm>
          <a:prstGeom prst="straightConnector1">
            <a:avLst/>
          </a:prstGeom>
          <a:noFill/>
          <a:ln cap="flat" cmpd="sng" w="12700">
            <a:solidFill>
              <a:srgbClr val="182C3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8" name="Google Shape;388;p16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</a:pPr>
            <a:fld id="{00000000-1234-1234-1234-123412341234}" type="slidenum">
              <a:rPr b="1"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16"/>
          <p:cNvSpPr txBox="1"/>
          <p:nvPr>
            <p:ph type="title"/>
          </p:nvPr>
        </p:nvSpPr>
        <p:spPr>
          <a:xfrm>
            <a:off x="1979425" y="905853"/>
            <a:ext cx="131793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6000"/>
              <a:t>Types of Regression </a:t>
            </a:r>
            <a:endParaRPr sz="10200"/>
          </a:p>
        </p:txBody>
      </p:sp>
      <p:pic>
        <p:nvPicPr>
          <p:cNvPr id="390" name="Google Shape;390;p16"/>
          <p:cNvPicPr preferRelativeResize="0"/>
          <p:nvPr/>
        </p:nvPicPr>
        <p:blipFill rotWithShape="1">
          <a:blip r:embed="rId3">
            <a:alphaModFix/>
          </a:blip>
          <a:srcRect b="17933" l="0" r="0" t="0"/>
          <a:stretch/>
        </p:blipFill>
        <p:spPr>
          <a:xfrm rot="-7877083">
            <a:off x="14677294" y="-613444"/>
            <a:ext cx="4693460" cy="3216040"/>
          </a:xfrm>
          <a:custGeom>
            <a:rect b="b" l="l" r="r" t="t"/>
            <a:pathLst>
              <a:path extrusionOk="0" h="2143381" w="3128031">
                <a:moveTo>
                  <a:pt x="1505782" y="2143381"/>
                </a:moveTo>
                <a:lnTo>
                  <a:pt x="0" y="820026"/>
                </a:lnTo>
                <a:lnTo>
                  <a:pt x="0" y="0"/>
                </a:lnTo>
                <a:lnTo>
                  <a:pt x="3128031" y="0"/>
                </a:lnTo>
                <a:lnTo>
                  <a:pt x="3128031" y="29750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91" name="Google Shape;391;p16"/>
          <p:cNvSpPr/>
          <p:nvPr/>
        </p:nvSpPr>
        <p:spPr>
          <a:xfrm flipH="1" rot="2647853">
            <a:off x="6602031" y="3674309"/>
            <a:ext cx="3934086" cy="979196"/>
          </a:xfrm>
          <a:custGeom>
            <a:rect b="b" l="l" r="r" t="t"/>
            <a:pathLst>
              <a:path extrusionOk="0" h="652797" w="2622724">
                <a:moveTo>
                  <a:pt x="1977110" y="0"/>
                </a:moveTo>
                <a:lnTo>
                  <a:pt x="2622724" y="645614"/>
                </a:lnTo>
                <a:lnTo>
                  <a:pt x="2622724" y="652797"/>
                </a:lnTo>
                <a:lnTo>
                  <a:pt x="652797" y="652797"/>
                </a:lnTo>
                <a:lnTo>
                  <a:pt x="0" y="0"/>
                </a:lnTo>
                <a:close/>
              </a:path>
            </a:pathLst>
          </a:custGeom>
          <a:solidFill>
            <a:srgbClr val="FEC9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6"/>
          <p:cNvSpPr/>
          <p:nvPr/>
        </p:nvSpPr>
        <p:spPr>
          <a:xfrm flipH="1" rot="2647853">
            <a:off x="2534565" y="3714623"/>
            <a:ext cx="3880203" cy="979196"/>
          </a:xfrm>
          <a:custGeom>
            <a:rect b="b" l="l" r="r" t="t"/>
            <a:pathLst>
              <a:path extrusionOk="0" h="652797" w="2586802">
                <a:moveTo>
                  <a:pt x="1934006" y="0"/>
                </a:moveTo>
                <a:lnTo>
                  <a:pt x="2586802" y="652797"/>
                </a:lnTo>
                <a:lnTo>
                  <a:pt x="652797" y="652797"/>
                </a:lnTo>
                <a:lnTo>
                  <a:pt x="0" y="0"/>
                </a:lnTo>
                <a:close/>
              </a:path>
            </a:pathLst>
          </a:custGeom>
          <a:solidFill>
            <a:srgbClr val="C75E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6"/>
          <p:cNvSpPr/>
          <p:nvPr/>
        </p:nvSpPr>
        <p:spPr>
          <a:xfrm flipH="1" rot="2647853">
            <a:off x="10777310" y="3610970"/>
            <a:ext cx="3934086" cy="979196"/>
          </a:xfrm>
          <a:custGeom>
            <a:rect b="b" l="l" r="r" t="t"/>
            <a:pathLst>
              <a:path extrusionOk="0" h="652797" w="2622724">
                <a:moveTo>
                  <a:pt x="1977110" y="0"/>
                </a:moveTo>
                <a:lnTo>
                  <a:pt x="2622724" y="645614"/>
                </a:lnTo>
                <a:lnTo>
                  <a:pt x="2622724" y="652797"/>
                </a:lnTo>
                <a:lnTo>
                  <a:pt x="652797" y="652797"/>
                </a:lnTo>
                <a:lnTo>
                  <a:pt x="0" y="0"/>
                </a:lnTo>
                <a:close/>
              </a:path>
            </a:pathLst>
          </a:custGeom>
          <a:solidFill>
            <a:srgbClr val="5BA3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6"/>
          <p:cNvSpPr/>
          <p:nvPr/>
        </p:nvSpPr>
        <p:spPr>
          <a:xfrm rot="-2752147">
            <a:off x="658955" y="3626218"/>
            <a:ext cx="3492852" cy="979196"/>
          </a:xfrm>
          <a:custGeom>
            <a:rect b="b" l="l" r="r" t="t"/>
            <a:pathLst>
              <a:path extrusionOk="0" h="652797" w="2328568">
                <a:moveTo>
                  <a:pt x="1693490" y="0"/>
                </a:moveTo>
                <a:lnTo>
                  <a:pt x="2328568" y="635079"/>
                </a:lnTo>
                <a:lnTo>
                  <a:pt x="2310850" y="652797"/>
                </a:lnTo>
                <a:lnTo>
                  <a:pt x="0" y="652797"/>
                </a:lnTo>
                <a:lnTo>
                  <a:pt x="326399" y="326399"/>
                </a:lnTo>
                <a:lnTo>
                  <a:pt x="0" y="0"/>
                </a:lnTo>
                <a:close/>
              </a:path>
            </a:pathLst>
          </a:custGeom>
          <a:solidFill>
            <a:srgbClr val="E643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6"/>
          <p:cNvSpPr/>
          <p:nvPr/>
        </p:nvSpPr>
        <p:spPr>
          <a:xfrm rot="-2752635">
            <a:off x="4582741" y="3682529"/>
            <a:ext cx="3882816" cy="979855"/>
          </a:xfrm>
          <a:custGeom>
            <a:rect b="b" l="l" r="r" t="t"/>
            <a:pathLst>
              <a:path extrusionOk="0" h="652797" w="2586802">
                <a:moveTo>
                  <a:pt x="1934006" y="0"/>
                </a:moveTo>
                <a:lnTo>
                  <a:pt x="2586802" y="652797"/>
                </a:lnTo>
                <a:lnTo>
                  <a:pt x="652797" y="652797"/>
                </a:lnTo>
                <a:lnTo>
                  <a:pt x="0" y="0"/>
                </a:lnTo>
                <a:close/>
              </a:path>
            </a:pathLst>
          </a:custGeom>
          <a:solidFill>
            <a:srgbClr val="E26C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6"/>
          <p:cNvSpPr/>
          <p:nvPr/>
        </p:nvSpPr>
        <p:spPr>
          <a:xfrm rot="-2752147">
            <a:off x="8691339" y="3639709"/>
            <a:ext cx="3934086" cy="979196"/>
          </a:xfrm>
          <a:custGeom>
            <a:rect b="b" l="l" r="r" t="t"/>
            <a:pathLst>
              <a:path extrusionOk="0" h="652797" w="2622724">
                <a:moveTo>
                  <a:pt x="1977110" y="0"/>
                </a:moveTo>
                <a:lnTo>
                  <a:pt x="2622724" y="645614"/>
                </a:lnTo>
                <a:lnTo>
                  <a:pt x="2622724" y="652797"/>
                </a:lnTo>
                <a:lnTo>
                  <a:pt x="652797" y="652797"/>
                </a:lnTo>
                <a:lnTo>
                  <a:pt x="0" y="0"/>
                </a:lnTo>
                <a:close/>
              </a:path>
            </a:pathLst>
          </a:custGeom>
          <a:solidFill>
            <a:srgbClr val="FEDA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6"/>
          <p:cNvSpPr/>
          <p:nvPr/>
        </p:nvSpPr>
        <p:spPr>
          <a:xfrm rot="-2752635">
            <a:off x="12863121" y="3578999"/>
            <a:ext cx="3958536" cy="979855"/>
          </a:xfrm>
          <a:custGeom>
            <a:rect b="b" l="l" r="r" t="t"/>
            <a:pathLst>
              <a:path extrusionOk="0" h="652797" w="2637248">
                <a:moveTo>
                  <a:pt x="2310850" y="0"/>
                </a:moveTo>
                <a:lnTo>
                  <a:pt x="2637248" y="326399"/>
                </a:lnTo>
                <a:lnTo>
                  <a:pt x="2310850" y="652797"/>
                </a:lnTo>
                <a:lnTo>
                  <a:pt x="649361" y="652797"/>
                </a:lnTo>
                <a:lnTo>
                  <a:pt x="0" y="3436"/>
                </a:lnTo>
                <a:lnTo>
                  <a:pt x="0" y="0"/>
                </a:lnTo>
                <a:close/>
              </a:path>
            </a:pathLst>
          </a:custGeom>
          <a:solidFill>
            <a:srgbClr val="7EB7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6"/>
          <p:cNvSpPr/>
          <p:nvPr/>
        </p:nvSpPr>
        <p:spPr>
          <a:xfrm>
            <a:off x="3018893" y="5700510"/>
            <a:ext cx="793488" cy="793488"/>
          </a:xfrm>
          <a:prstGeom prst="roundRect">
            <a:avLst>
              <a:gd fmla="val 16667" name="adj"/>
            </a:avLst>
          </a:prstGeom>
          <a:solidFill>
            <a:srgbClr val="E64313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6"/>
          <p:cNvSpPr/>
          <p:nvPr/>
        </p:nvSpPr>
        <p:spPr>
          <a:xfrm>
            <a:off x="7115595" y="5700510"/>
            <a:ext cx="793488" cy="793488"/>
          </a:xfrm>
          <a:prstGeom prst="roundRect">
            <a:avLst>
              <a:gd fmla="val 16667" name="adj"/>
            </a:avLst>
          </a:prstGeom>
          <a:solidFill>
            <a:srgbClr val="E26C1A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6"/>
          <p:cNvSpPr/>
          <p:nvPr/>
        </p:nvSpPr>
        <p:spPr>
          <a:xfrm>
            <a:off x="11212298" y="5700510"/>
            <a:ext cx="793488" cy="793488"/>
          </a:xfrm>
          <a:prstGeom prst="roundRect">
            <a:avLst>
              <a:gd fmla="val 16667" name="adj"/>
            </a:avLst>
          </a:prstGeom>
          <a:solidFill>
            <a:srgbClr val="FEDA7C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15309000" y="5700510"/>
            <a:ext cx="793488" cy="793488"/>
          </a:xfrm>
          <a:prstGeom prst="roundRect">
            <a:avLst>
              <a:gd fmla="val 16667" name="adj"/>
            </a:avLst>
          </a:prstGeom>
          <a:solidFill>
            <a:srgbClr val="7EB7AA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6"/>
          <p:cNvSpPr/>
          <p:nvPr/>
        </p:nvSpPr>
        <p:spPr>
          <a:xfrm>
            <a:off x="2970647" y="8776217"/>
            <a:ext cx="889980" cy="112865"/>
          </a:xfrm>
          <a:prstGeom prst="roundRect">
            <a:avLst>
              <a:gd fmla="val 50000" name="adj"/>
            </a:avLst>
          </a:prstGeom>
          <a:solidFill>
            <a:srgbClr val="E643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7067349" y="8776217"/>
            <a:ext cx="889980" cy="112865"/>
          </a:xfrm>
          <a:prstGeom prst="roundRect">
            <a:avLst>
              <a:gd fmla="val 50000" name="adj"/>
            </a:avLst>
          </a:prstGeom>
          <a:solidFill>
            <a:srgbClr val="E26C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6"/>
          <p:cNvSpPr/>
          <p:nvPr/>
        </p:nvSpPr>
        <p:spPr>
          <a:xfrm>
            <a:off x="11164052" y="8776217"/>
            <a:ext cx="889980" cy="112865"/>
          </a:xfrm>
          <a:prstGeom prst="roundRect">
            <a:avLst>
              <a:gd fmla="val 50000" name="adj"/>
            </a:avLst>
          </a:prstGeom>
          <a:solidFill>
            <a:srgbClr val="FEDA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6"/>
          <p:cNvSpPr/>
          <p:nvPr/>
        </p:nvSpPr>
        <p:spPr>
          <a:xfrm>
            <a:off x="15260754" y="8776217"/>
            <a:ext cx="889980" cy="112865"/>
          </a:xfrm>
          <a:prstGeom prst="roundRect">
            <a:avLst>
              <a:gd fmla="val 50000" name="adj"/>
            </a:avLst>
          </a:prstGeom>
          <a:solidFill>
            <a:srgbClr val="7EB7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6"/>
          <p:cNvSpPr txBox="1"/>
          <p:nvPr/>
        </p:nvSpPr>
        <p:spPr>
          <a:xfrm>
            <a:off x="631011" y="5610338"/>
            <a:ext cx="1700223" cy="827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E643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16"/>
          <p:cNvSpPr txBox="1"/>
          <p:nvPr/>
        </p:nvSpPr>
        <p:spPr>
          <a:xfrm>
            <a:off x="775897" y="6404749"/>
            <a:ext cx="1410455" cy="1354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8" name="Google Shape;408;p16"/>
          <p:cNvSpPr/>
          <p:nvPr/>
        </p:nvSpPr>
        <p:spPr>
          <a:xfrm>
            <a:off x="1540875" y="6700462"/>
            <a:ext cx="37494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rgbClr val="385A45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6"/>
          <p:cNvSpPr/>
          <p:nvPr/>
        </p:nvSpPr>
        <p:spPr>
          <a:xfrm>
            <a:off x="5910150" y="6700475"/>
            <a:ext cx="37494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85A45"/>
                </a:solidFill>
                <a:latin typeface="Arial"/>
                <a:ea typeface="Arial"/>
                <a:cs typeface="Arial"/>
                <a:sym typeface="Arial"/>
              </a:rPr>
              <a:t>Decision Tree Regression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6"/>
          <p:cNvSpPr/>
          <p:nvPr/>
        </p:nvSpPr>
        <p:spPr>
          <a:xfrm>
            <a:off x="9957100" y="6700475"/>
            <a:ext cx="37494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rgbClr val="385A45"/>
                </a:solidFill>
                <a:latin typeface="Arial"/>
                <a:ea typeface="Arial"/>
                <a:cs typeface="Arial"/>
                <a:sym typeface="Arial"/>
              </a:rPr>
              <a:t>Random Forest Regression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6"/>
          <p:cNvSpPr/>
          <p:nvPr/>
        </p:nvSpPr>
        <p:spPr>
          <a:xfrm>
            <a:off x="13831050" y="6700475"/>
            <a:ext cx="37494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rgbClr val="385A45"/>
                </a:solidFill>
                <a:latin typeface="Arial"/>
                <a:ea typeface="Arial"/>
                <a:cs typeface="Arial"/>
                <a:sym typeface="Arial"/>
              </a:rPr>
              <a:t>Polynomial Regression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16"/>
          <p:cNvGrpSpPr/>
          <p:nvPr/>
        </p:nvGrpSpPr>
        <p:grpSpPr>
          <a:xfrm rot="10800000">
            <a:off x="2565528" y="2751615"/>
            <a:ext cx="1700215" cy="1354765"/>
            <a:chOff x="0" y="0"/>
            <a:chExt cx="812800" cy="711200"/>
          </a:xfrm>
        </p:grpSpPr>
        <p:sp>
          <p:nvSpPr>
            <p:cNvPr id="413" name="Google Shape;413;p1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414" name="Google Shape;414;p16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16"/>
          <p:cNvGrpSpPr/>
          <p:nvPr/>
        </p:nvGrpSpPr>
        <p:grpSpPr>
          <a:xfrm rot="10800000">
            <a:off x="14855640" y="2307015"/>
            <a:ext cx="1700215" cy="1354765"/>
            <a:chOff x="0" y="0"/>
            <a:chExt cx="812800" cy="711200"/>
          </a:xfrm>
        </p:grpSpPr>
        <p:sp>
          <p:nvSpPr>
            <p:cNvPr id="416" name="Google Shape;416;p1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417" name="Google Shape;417;p16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16"/>
          <p:cNvGrpSpPr/>
          <p:nvPr/>
        </p:nvGrpSpPr>
        <p:grpSpPr>
          <a:xfrm rot="10800000">
            <a:off x="10867165" y="2521390"/>
            <a:ext cx="1700215" cy="1354765"/>
            <a:chOff x="0" y="0"/>
            <a:chExt cx="812800" cy="711200"/>
          </a:xfrm>
        </p:grpSpPr>
        <p:sp>
          <p:nvSpPr>
            <p:cNvPr id="419" name="Google Shape;419;p1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420" name="Google Shape;420;p16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16"/>
          <p:cNvGrpSpPr/>
          <p:nvPr/>
        </p:nvGrpSpPr>
        <p:grpSpPr>
          <a:xfrm rot="10800000">
            <a:off x="6722590" y="2521390"/>
            <a:ext cx="1700215" cy="1354765"/>
            <a:chOff x="0" y="0"/>
            <a:chExt cx="812800" cy="711200"/>
          </a:xfrm>
        </p:grpSpPr>
        <p:sp>
          <p:nvSpPr>
            <p:cNvPr id="422" name="Google Shape;422;p1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423" name="Google Shape;423;p16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3"/>
          <p:cNvGrpSpPr/>
          <p:nvPr/>
        </p:nvGrpSpPr>
        <p:grpSpPr>
          <a:xfrm>
            <a:off x="6039080" y="8055366"/>
            <a:ext cx="2904842" cy="293709"/>
            <a:chOff x="874" y="0"/>
            <a:chExt cx="3873122" cy="391613"/>
          </a:xfrm>
        </p:grpSpPr>
        <p:grpSp>
          <p:nvGrpSpPr>
            <p:cNvPr id="429" name="Google Shape;429;p23"/>
            <p:cNvGrpSpPr/>
            <p:nvPr/>
          </p:nvGrpSpPr>
          <p:grpSpPr>
            <a:xfrm>
              <a:off x="874" y="0"/>
              <a:ext cx="389865" cy="391613"/>
              <a:chOff x="1813" y="0"/>
              <a:chExt cx="809173" cy="812800"/>
            </a:xfrm>
          </p:grpSpPr>
          <p:sp>
            <p:nvSpPr>
              <p:cNvPr id="430" name="Google Shape;430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23"/>
            <p:cNvGrpSpPr/>
            <p:nvPr/>
          </p:nvGrpSpPr>
          <p:grpSpPr>
            <a:xfrm>
              <a:off x="881293" y="0"/>
              <a:ext cx="389865" cy="391613"/>
              <a:chOff x="1813" y="0"/>
              <a:chExt cx="809173" cy="812800"/>
            </a:xfrm>
          </p:grpSpPr>
          <p:sp>
            <p:nvSpPr>
              <p:cNvPr id="433" name="Google Shape;433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23"/>
            <p:cNvGrpSpPr/>
            <p:nvPr/>
          </p:nvGrpSpPr>
          <p:grpSpPr>
            <a:xfrm>
              <a:off x="1761712" y="0"/>
              <a:ext cx="389865" cy="391613"/>
              <a:chOff x="1813" y="0"/>
              <a:chExt cx="809173" cy="812800"/>
            </a:xfrm>
          </p:grpSpPr>
          <p:sp>
            <p:nvSpPr>
              <p:cNvPr id="436" name="Google Shape;436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23"/>
            <p:cNvGrpSpPr/>
            <p:nvPr/>
          </p:nvGrpSpPr>
          <p:grpSpPr>
            <a:xfrm>
              <a:off x="2603712" y="0"/>
              <a:ext cx="389865" cy="391613"/>
              <a:chOff x="1813" y="0"/>
              <a:chExt cx="809173" cy="812800"/>
            </a:xfrm>
          </p:grpSpPr>
          <p:sp>
            <p:nvSpPr>
              <p:cNvPr id="439" name="Google Shape;439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23"/>
            <p:cNvGrpSpPr/>
            <p:nvPr/>
          </p:nvGrpSpPr>
          <p:grpSpPr>
            <a:xfrm>
              <a:off x="3484131" y="0"/>
              <a:ext cx="389865" cy="391613"/>
              <a:chOff x="1813" y="0"/>
              <a:chExt cx="809173" cy="812800"/>
            </a:xfrm>
          </p:grpSpPr>
          <p:sp>
            <p:nvSpPr>
              <p:cNvPr id="442" name="Google Shape;442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4" name="Google Shape;444;p23"/>
          <p:cNvGrpSpPr/>
          <p:nvPr/>
        </p:nvGrpSpPr>
        <p:grpSpPr>
          <a:xfrm>
            <a:off x="9322030" y="8055366"/>
            <a:ext cx="2904842" cy="293709"/>
            <a:chOff x="874" y="0"/>
            <a:chExt cx="3873122" cy="391613"/>
          </a:xfrm>
        </p:grpSpPr>
        <p:grpSp>
          <p:nvGrpSpPr>
            <p:cNvPr id="445" name="Google Shape;445;p23"/>
            <p:cNvGrpSpPr/>
            <p:nvPr/>
          </p:nvGrpSpPr>
          <p:grpSpPr>
            <a:xfrm>
              <a:off x="874" y="0"/>
              <a:ext cx="389865" cy="391613"/>
              <a:chOff x="1813" y="0"/>
              <a:chExt cx="809173" cy="812800"/>
            </a:xfrm>
          </p:grpSpPr>
          <p:sp>
            <p:nvSpPr>
              <p:cNvPr id="446" name="Google Shape;446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23"/>
            <p:cNvGrpSpPr/>
            <p:nvPr/>
          </p:nvGrpSpPr>
          <p:grpSpPr>
            <a:xfrm>
              <a:off x="881293" y="0"/>
              <a:ext cx="389865" cy="391613"/>
              <a:chOff x="1813" y="0"/>
              <a:chExt cx="809173" cy="812800"/>
            </a:xfrm>
          </p:grpSpPr>
          <p:sp>
            <p:nvSpPr>
              <p:cNvPr id="449" name="Google Shape;449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p23"/>
            <p:cNvGrpSpPr/>
            <p:nvPr/>
          </p:nvGrpSpPr>
          <p:grpSpPr>
            <a:xfrm>
              <a:off x="1761712" y="0"/>
              <a:ext cx="389865" cy="391613"/>
              <a:chOff x="1813" y="0"/>
              <a:chExt cx="809173" cy="812800"/>
            </a:xfrm>
          </p:grpSpPr>
          <p:sp>
            <p:nvSpPr>
              <p:cNvPr id="452" name="Google Shape;452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p23"/>
            <p:cNvGrpSpPr/>
            <p:nvPr/>
          </p:nvGrpSpPr>
          <p:grpSpPr>
            <a:xfrm>
              <a:off x="2603712" y="0"/>
              <a:ext cx="389865" cy="391613"/>
              <a:chOff x="1813" y="0"/>
              <a:chExt cx="809173" cy="812800"/>
            </a:xfrm>
          </p:grpSpPr>
          <p:sp>
            <p:nvSpPr>
              <p:cNvPr id="455" name="Google Shape;455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3484131" y="0"/>
              <a:ext cx="389865" cy="391613"/>
              <a:chOff x="1813" y="0"/>
              <a:chExt cx="809173" cy="812800"/>
            </a:xfrm>
          </p:grpSpPr>
          <p:sp>
            <p:nvSpPr>
              <p:cNvPr id="458" name="Google Shape;458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7025" lIns="57025" spcFirstLastPara="1" rIns="57025" wrap="square" tIns="57025">
                <a:noAutofit/>
              </a:bodyPr>
              <a:lstStyle/>
              <a:p>
                <a:pPr indent="0" lvl="0" marL="0" marR="0" rtl="0" algn="ctr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60" name="Google Shape;4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50" y="132900"/>
            <a:ext cx="17436200" cy="8797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23"/>
          <p:cNvGrpSpPr/>
          <p:nvPr/>
        </p:nvGrpSpPr>
        <p:grpSpPr>
          <a:xfrm>
            <a:off x="424050" y="7005250"/>
            <a:ext cx="17439906" cy="3281764"/>
            <a:chOff x="0" y="0"/>
            <a:chExt cx="4593196" cy="812700"/>
          </a:xfrm>
        </p:grpSpPr>
        <p:sp>
          <p:nvSpPr>
            <p:cNvPr id="462" name="Google Shape;462;p23"/>
            <p:cNvSpPr/>
            <p:nvPr/>
          </p:nvSpPr>
          <p:spPr>
            <a:xfrm>
              <a:off x="0" y="0"/>
              <a:ext cx="4593196" cy="740420"/>
            </a:xfrm>
            <a:custGeom>
              <a:rect b="b" l="l" r="r" t="t"/>
              <a:pathLst>
                <a:path extrusionOk="0" h="740420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740420"/>
                  </a:lnTo>
                  <a:lnTo>
                    <a:pt x="0" y="74042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463" name="Google Shape;463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23"/>
          <p:cNvGrpSpPr/>
          <p:nvPr/>
        </p:nvGrpSpPr>
        <p:grpSpPr>
          <a:xfrm>
            <a:off x="915100" y="6322850"/>
            <a:ext cx="16629490" cy="3281764"/>
            <a:chOff x="0" y="0"/>
            <a:chExt cx="1725946" cy="812700"/>
          </a:xfrm>
        </p:grpSpPr>
        <p:sp>
          <p:nvSpPr>
            <p:cNvPr id="465" name="Google Shape;465;p23"/>
            <p:cNvSpPr/>
            <p:nvPr/>
          </p:nvSpPr>
          <p:spPr>
            <a:xfrm>
              <a:off x="0" y="0"/>
              <a:ext cx="1725946" cy="421452"/>
            </a:xfrm>
            <a:custGeom>
              <a:rect b="b" l="l" r="r" t="t"/>
              <a:pathLst>
                <a:path extrusionOk="0" h="421452" w="1725946">
                  <a:moveTo>
                    <a:pt x="0" y="0"/>
                  </a:moveTo>
                  <a:lnTo>
                    <a:pt x="1725946" y="0"/>
                  </a:lnTo>
                  <a:lnTo>
                    <a:pt x="172594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466" name="Google Shape;466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23"/>
          <p:cNvSpPr txBox="1"/>
          <p:nvPr/>
        </p:nvSpPr>
        <p:spPr>
          <a:xfrm>
            <a:off x="1230650" y="6480625"/>
            <a:ext cx="15998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8100" u="none" cap="none" strike="noStrike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Fuel Consumption Prediction</a:t>
            </a:r>
            <a:endParaRPr b="0" i="0" sz="8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p23"/>
          <p:cNvGrpSpPr/>
          <p:nvPr/>
        </p:nvGrpSpPr>
        <p:grpSpPr>
          <a:xfrm>
            <a:off x="13816734" y="8575776"/>
            <a:ext cx="3727862" cy="794088"/>
            <a:chOff x="778" y="0"/>
            <a:chExt cx="4970482" cy="1058784"/>
          </a:xfrm>
        </p:grpSpPr>
        <p:grpSp>
          <p:nvGrpSpPr>
            <p:cNvPr id="469" name="Google Shape;469;p23"/>
            <p:cNvGrpSpPr/>
            <p:nvPr/>
          </p:nvGrpSpPr>
          <p:grpSpPr>
            <a:xfrm>
              <a:off x="778" y="0"/>
              <a:ext cx="347216" cy="348772"/>
              <a:chOff x="1813" y="0"/>
              <a:chExt cx="809173" cy="812800"/>
            </a:xfrm>
          </p:grpSpPr>
          <p:sp>
            <p:nvSpPr>
              <p:cNvPr id="470" name="Google Shape;470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784886" y="0"/>
              <a:ext cx="347216" cy="348772"/>
              <a:chOff x="1813" y="0"/>
              <a:chExt cx="809173" cy="812800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23"/>
            <p:cNvGrpSpPr/>
            <p:nvPr/>
          </p:nvGrpSpPr>
          <p:grpSpPr>
            <a:xfrm>
              <a:off x="1568993" y="0"/>
              <a:ext cx="347216" cy="348772"/>
              <a:chOff x="1813" y="0"/>
              <a:chExt cx="809173" cy="812800"/>
            </a:xfrm>
          </p:grpSpPr>
          <p:sp>
            <p:nvSpPr>
              <p:cNvPr id="476" name="Google Shape;476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23"/>
            <p:cNvGrpSpPr/>
            <p:nvPr/>
          </p:nvGrpSpPr>
          <p:grpSpPr>
            <a:xfrm>
              <a:off x="778" y="710012"/>
              <a:ext cx="347216" cy="348772"/>
              <a:chOff x="1813" y="0"/>
              <a:chExt cx="809173" cy="812800"/>
            </a:xfrm>
          </p:grpSpPr>
          <p:sp>
            <p:nvSpPr>
              <p:cNvPr id="479" name="Google Shape;479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23"/>
            <p:cNvGrpSpPr/>
            <p:nvPr/>
          </p:nvGrpSpPr>
          <p:grpSpPr>
            <a:xfrm>
              <a:off x="784886" y="710012"/>
              <a:ext cx="347216" cy="348772"/>
              <a:chOff x="1813" y="0"/>
              <a:chExt cx="809173" cy="812800"/>
            </a:xfrm>
          </p:grpSpPr>
          <p:sp>
            <p:nvSpPr>
              <p:cNvPr id="482" name="Google Shape;482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23"/>
            <p:cNvGrpSpPr/>
            <p:nvPr/>
          </p:nvGrpSpPr>
          <p:grpSpPr>
            <a:xfrm>
              <a:off x="1568993" y="710012"/>
              <a:ext cx="347216" cy="348772"/>
              <a:chOff x="1813" y="0"/>
              <a:chExt cx="809173" cy="812800"/>
            </a:xfrm>
          </p:grpSpPr>
          <p:sp>
            <p:nvSpPr>
              <p:cNvPr id="485" name="Google Shape;485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23"/>
            <p:cNvGrpSpPr/>
            <p:nvPr/>
          </p:nvGrpSpPr>
          <p:grpSpPr>
            <a:xfrm>
              <a:off x="2318883" y="0"/>
              <a:ext cx="347216" cy="348772"/>
              <a:chOff x="1813" y="0"/>
              <a:chExt cx="809173" cy="812800"/>
            </a:xfrm>
          </p:grpSpPr>
          <p:sp>
            <p:nvSpPr>
              <p:cNvPr id="488" name="Google Shape;488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23"/>
            <p:cNvGrpSpPr/>
            <p:nvPr/>
          </p:nvGrpSpPr>
          <p:grpSpPr>
            <a:xfrm>
              <a:off x="3102991" y="0"/>
              <a:ext cx="347216" cy="348772"/>
              <a:chOff x="1813" y="0"/>
              <a:chExt cx="809173" cy="812800"/>
            </a:xfrm>
          </p:grpSpPr>
          <p:sp>
            <p:nvSpPr>
              <p:cNvPr id="491" name="Google Shape;491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" name="Google Shape;493;p23"/>
            <p:cNvGrpSpPr/>
            <p:nvPr/>
          </p:nvGrpSpPr>
          <p:grpSpPr>
            <a:xfrm>
              <a:off x="2318883" y="710012"/>
              <a:ext cx="347216" cy="348772"/>
              <a:chOff x="1813" y="0"/>
              <a:chExt cx="809173" cy="812800"/>
            </a:xfrm>
          </p:grpSpPr>
          <p:sp>
            <p:nvSpPr>
              <p:cNvPr id="494" name="Google Shape;494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" name="Google Shape;496;p23"/>
            <p:cNvGrpSpPr/>
            <p:nvPr/>
          </p:nvGrpSpPr>
          <p:grpSpPr>
            <a:xfrm>
              <a:off x="3102991" y="710012"/>
              <a:ext cx="347216" cy="348772"/>
              <a:chOff x="1813" y="0"/>
              <a:chExt cx="809173" cy="812800"/>
            </a:xfrm>
          </p:grpSpPr>
          <p:sp>
            <p:nvSpPr>
              <p:cNvPr id="497" name="Google Shape;497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" name="Google Shape;499;p23"/>
            <p:cNvGrpSpPr/>
            <p:nvPr/>
          </p:nvGrpSpPr>
          <p:grpSpPr>
            <a:xfrm>
              <a:off x="3839936" y="0"/>
              <a:ext cx="347216" cy="348772"/>
              <a:chOff x="1813" y="0"/>
              <a:chExt cx="809173" cy="812800"/>
            </a:xfrm>
          </p:grpSpPr>
          <p:sp>
            <p:nvSpPr>
              <p:cNvPr id="500" name="Google Shape;500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4624044" y="0"/>
              <a:ext cx="347216" cy="348772"/>
              <a:chOff x="1813" y="0"/>
              <a:chExt cx="809173" cy="812800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>
              <a:off x="3839936" y="710012"/>
              <a:ext cx="347216" cy="348772"/>
              <a:chOff x="1813" y="0"/>
              <a:chExt cx="809173" cy="812800"/>
            </a:xfrm>
          </p:grpSpPr>
          <p:sp>
            <p:nvSpPr>
              <p:cNvPr id="506" name="Google Shape;506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>
              <a:off x="4624044" y="710012"/>
              <a:ext cx="347216" cy="348772"/>
              <a:chOff x="1813" y="0"/>
              <a:chExt cx="809173" cy="812800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" name="Google Shape;511;p23"/>
          <p:cNvGrpSpPr/>
          <p:nvPr/>
        </p:nvGrpSpPr>
        <p:grpSpPr>
          <a:xfrm>
            <a:off x="915109" y="8810526"/>
            <a:ext cx="3727862" cy="794088"/>
            <a:chOff x="778" y="0"/>
            <a:chExt cx="4970482" cy="1058784"/>
          </a:xfrm>
        </p:grpSpPr>
        <p:grpSp>
          <p:nvGrpSpPr>
            <p:cNvPr id="512" name="Google Shape;512;p23"/>
            <p:cNvGrpSpPr/>
            <p:nvPr/>
          </p:nvGrpSpPr>
          <p:grpSpPr>
            <a:xfrm>
              <a:off x="778" y="0"/>
              <a:ext cx="347216" cy="348772"/>
              <a:chOff x="1813" y="0"/>
              <a:chExt cx="809173" cy="812800"/>
            </a:xfrm>
          </p:grpSpPr>
          <p:sp>
            <p:nvSpPr>
              <p:cNvPr id="513" name="Google Shape;513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23"/>
            <p:cNvGrpSpPr/>
            <p:nvPr/>
          </p:nvGrpSpPr>
          <p:grpSpPr>
            <a:xfrm>
              <a:off x="784886" y="0"/>
              <a:ext cx="347216" cy="348772"/>
              <a:chOff x="1813" y="0"/>
              <a:chExt cx="809173" cy="812800"/>
            </a:xfrm>
          </p:grpSpPr>
          <p:sp>
            <p:nvSpPr>
              <p:cNvPr id="516" name="Google Shape;516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23"/>
            <p:cNvGrpSpPr/>
            <p:nvPr/>
          </p:nvGrpSpPr>
          <p:grpSpPr>
            <a:xfrm>
              <a:off x="1568993" y="0"/>
              <a:ext cx="347216" cy="348772"/>
              <a:chOff x="1813" y="0"/>
              <a:chExt cx="809173" cy="812800"/>
            </a:xfrm>
          </p:grpSpPr>
          <p:sp>
            <p:nvSpPr>
              <p:cNvPr id="519" name="Google Shape;519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23"/>
            <p:cNvGrpSpPr/>
            <p:nvPr/>
          </p:nvGrpSpPr>
          <p:grpSpPr>
            <a:xfrm>
              <a:off x="778" y="710012"/>
              <a:ext cx="347216" cy="348772"/>
              <a:chOff x="1813" y="0"/>
              <a:chExt cx="809173" cy="812800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23"/>
            <p:cNvGrpSpPr/>
            <p:nvPr/>
          </p:nvGrpSpPr>
          <p:grpSpPr>
            <a:xfrm>
              <a:off x="784886" y="710012"/>
              <a:ext cx="347216" cy="348772"/>
              <a:chOff x="1813" y="0"/>
              <a:chExt cx="809173" cy="812800"/>
            </a:xfrm>
          </p:grpSpPr>
          <p:sp>
            <p:nvSpPr>
              <p:cNvPr id="525" name="Google Shape;525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23"/>
            <p:cNvGrpSpPr/>
            <p:nvPr/>
          </p:nvGrpSpPr>
          <p:grpSpPr>
            <a:xfrm>
              <a:off x="1568993" y="710012"/>
              <a:ext cx="347216" cy="348772"/>
              <a:chOff x="1813" y="0"/>
              <a:chExt cx="809173" cy="812800"/>
            </a:xfrm>
          </p:grpSpPr>
          <p:sp>
            <p:nvSpPr>
              <p:cNvPr id="528" name="Google Shape;528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23"/>
            <p:cNvGrpSpPr/>
            <p:nvPr/>
          </p:nvGrpSpPr>
          <p:grpSpPr>
            <a:xfrm>
              <a:off x="2318883" y="0"/>
              <a:ext cx="347216" cy="348772"/>
              <a:chOff x="1813" y="0"/>
              <a:chExt cx="809173" cy="812800"/>
            </a:xfrm>
          </p:grpSpPr>
          <p:sp>
            <p:nvSpPr>
              <p:cNvPr id="531" name="Google Shape;531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3102991" y="0"/>
              <a:ext cx="347216" cy="348772"/>
              <a:chOff x="1813" y="0"/>
              <a:chExt cx="809173" cy="812800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2318883" y="710012"/>
              <a:ext cx="347216" cy="348772"/>
              <a:chOff x="1813" y="0"/>
              <a:chExt cx="809173" cy="812800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23"/>
            <p:cNvGrpSpPr/>
            <p:nvPr/>
          </p:nvGrpSpPr>
          <p:grpSpPr>
            <a:xfrm>
              <a:off x="3102991" y="710012"/>
              <a:ext cx="347216" cy="348772"/>
              <a:chOff x="1813" y="0"/>
              <a:chExt cx="809173" cy="812800"/>
            </a:xfrm>
          </p:grpSpPr>
          <p:sp>
            <p:nvSpPr>
              <p:cNvPr id="540" name="Google Shape;540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23"/>
            <p:cNvGrpSpPr/>
            <p:nvPr/>
          </p:nvGrpSpPr>
          <p:grpSpPr>
            <a:xfrm>
              <a:off x="3839936" y="0"/>
              <a:ext cx="347216" cy="348772"/>
              <a:chOff x="1813" y="0"/>
              <a:chExt cx="809173" cy="812800"/>
            </a:xfrm>
          </p:grpSpPr>
          <p:sp>
            <p:nvSpPr>
              <p:cNvPr id="543" name="Google Shape;543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23"/>
            <p:cNvGrpSpPr/>
            <p:nvPr/>
          </p:nvGrpSpPr>
          <p:grpSpPr>
            <a:xfrm>
              <a:off x="4624044" y="0"/>
              <a:ext cx="347216" cy="348772"/>
              <a:chOff x="1813" y="0"/>
              <a:chExt cx="809173" cy="812800"/>
            </a:xfrm>
          </p:grpSpPr>
          <p:sp>
            <p:nvSpPr>
              <p:cNvPr id="546" name="Google Shape;546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23"/>
            <p:cNvGrpSpPr/>
            <p:nvPr/>
          </p:nvGrpSpPr>
          <p:grpSpPr>
            <a:xfrm>
              <a:off x="3839936" y="710012"/>
              <a:ext cx="347216" cy="348772"/>
              <a:chOff x="1813" y="0"/>
              <a:chExt cx="809173" cy="812800"/>
            </a:xfrm>
          </p:grpSpPr>
          <p:sp>
            <p:nvSpPr>
              <p:cNvPr id="549" name="Google Shape;549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3"/>
            <p:cNvGrpSpPr/>
            <p:nvPr/>
          </p:nvGrpSpPr>
          <p:grpSpPr>
            <a:xfrm>
              <a:off x="4624044" y="710012"/>
              <a:ext cx="347216" cy="348772"/>
              <a:chOff x="1813" y="0"/>
              <a:chExt cx="809173" cy="812800"/>
            </a:xfrm>
          </p:grpSpPr>
          <p:sp>
            <p:nvSpPr>
              <p:cNvPr id="552" name="Google Shape;552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3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24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559" name="Google Shape;559;p24"/>
            <p:cNvSpPr/>
            <p:nvPr/>
          </p:nvSpPr>
          <p:spPr>
            <a:xfrm>
              <a:off x="0" y="0"/>
              <a:ext cx="4593196" cy="2467812"/>
            </a:xfrm>
            <a:custGeom>
              <a:rect b="b" l="l" r="r" t="t"/>
              <a:pathLst>
                <a:path extrusionOk="0" h="2467812" w="4593196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560" name="Google Shape;560;p2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24"/>
          <p:cNvGrpSpPr/>
          <p:nvPr/>
        </p:nvGrpSpPr>
        <p:grpSpPr>
          <a:xfrm>
            <a:off x="9509362" y="-3864708"/>
            <a:ext cx="5566309" cy="18016416"/>
            <a:chOff x="16629" y="0"/>
            <a:chExt cx="7421744" cy="24021888"/>
          </a:xfrm>
        </p:grpSpPr>
        <p:grpSp>
          <p:nvGrpSpPr>
            <p:cNvPr id="562" name="Google Shape;562;p24"/>
            <p:cNvGrpSpPr/>
            <p:nvPr/>
          </p:nvGrpSpPr>
          <p:grpSpPr>
            <a:xfrm>
              <a:off x="16629" y="16566877"/>
              <a:ext cx="7421744" cy="7455011"/>
              <a:chOff x="1813" y="0"/>
              <a:chExt cx="809173" cy="812800"/>
            </a:xfrm>
          </p:grpSpPr>
          <p:sp>
            <p:nvSpPr>
              <p:cNvPr id="563" name="Google Shape;563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24"/>
            <p:cNvGrpSpPr/>
            <p:nvPr/>
          </p:nvGrpSpPr>
          <p:grpSpPr>
            <a:xfrm>
              <a:off x="16629" y="0"/>
              <a:ext cx="7421744" cy="7455011"/>
              <a:chOff x="1813" y="0"/>
              <a:chExt cx="809173" cy="812800"/>
            </a:xfrm>
          </p:grpSpPr>
          <p:sp>
            <p:nvSpPr>
              <p:cNvPr id="566" name="Google Shape;566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8" name="Google Shape;568;p24"/>
          <p:cNvSpPr txBox="1"/>
          <p:nvPr/>
        </p:nvSpPr>
        <p:spPr>
          <a:xfrm>
            <a:off x="1028700" y="628734"/>
            <a:ext cx="55626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6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Librari</a:t>
            </a:r>
            <a:r>
              <a:rPr b="0" i="0" lang="en-US" sz="7600" u="none" cap="none" strike="noStrik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rPr>
              <a:t>es</a:t>
            </a:r>
            <a:endParaRPr b="0" i="0" sz="7600" u="none" cap="none" strike="noStrike">
              <a:solidFill>
                <a:srgbClr val="055E5C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600" u="none" cap="none" strike="noStrike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Required</a:t>
            </a:r>
            <a:endParaRPr b="1" i="0" sz="3300" u="none" cap="none" strike="noStrike">
              <a:solidFill>
                <a:srgbClr val="1F2C8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1F2C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24"/>
          <p:cNvGrpSpPr/>
          <p:nvPr/>
        </p:nvGrpSpPr>
        <p:grpSpPr>
          <a:xfrm>
            <a:off x="1028708" y="9345509"/>
            <a:ext cx="3749649" cy="794089"/>
            <a:chOff x="778" y="0"/>
            <a:chExt cx="4999532" cy="1058785"/>
          </a:xfrm>
        </p:grpSpPr>
        <p:grpSp>
          <p:nvGrpSpPr>
            <p:cNvPr id="570" name="Google Shape;570;p24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571" name="Google Shape;571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24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574" name="Google Shape;574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24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577" name="Google Shape;577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24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580" name="Google Shape;580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24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583" name="Google Shape;583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24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586" name="Google Shape;586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24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589" name="Google Shape;589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24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592" name="Google Shape;592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24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595" name="Google Shape;595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24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598" name="Google Shape;598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24"/>
            <p:cNvGrpSpPr/>
            <p:nvPr/>
          </p:nvGrpSpPr>
          <p:grpSpPr>
            <a:xfrm>
              <a:off x="3868985" y="0"/>
              <a:ext cx="347217" cy="348773"/>
              <a:chOff x="1813" y="0"/>
              <a:chExt cx="809173" cy="812800"/>
            </a:xfrm>
          </p:grpSpPr>
          <p:sp>
            <p:nvSpPr>
              <p:cNvPr id="601" name="Google Shape;601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24"/>
            <p:cNvGrpSpPr/>
            <p:nvPr/>
          </p:nvGrpSpPr>
          <p:grpSpPr>
            <a:xfrm>
              <a:off x="4653093" y="0"/>
              <a:ext cx="347217" cy="348773"/>
              <a:chOff x="1813" y="0"/>
              <a:chExt cx="809173" cy="812800"/>
            </a:xfrm>
          </p:grpSpPr>
          <p:sp>
            <p:nvSpPr>
              <p:cNvPr id="604" name="Google Shape;604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24"/>
            <p:cNvGrpSpPr/>
            <p:nvPr/>
          </p:nvGrpSpPr>
          <p:grpSpPr>
            <a:xfrm>
              <a:off x="3868985" y="710012"/>
              <a:ext cx="347217" cy="348773"/>
              <a:chOff x="1813" y="0"/>
              <a:chExt cx="809173" cy="812800"/>
            </a:xfrm>
          </p:grpSpPr>
          <p:sp>
            <p:nvSpPr>
              <p:cNvPr id="607" name="Google Shape;607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24"/>
            <p:cNvGrpSpPr/>
            <p:nvPr/>
          </p:nvGrpSpPr>
          <p:grpSpPr>
            <a:xfrm>
              <a:off x="4653093" y="710012"/>
              <a:ext cx="347217" cy="348773"/>
              <a:chOff x="1813" y="0"/>
              <a:chExt cx="809173" cy="812800"/>
            </a:xfrm>
          </p:grpSpPr>
          <p:sp>
            <p:nvSpPr>
              <p:cNvPr id="610" name="Google Shape;610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12" name="Google Shape;6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1400" y="2268075"/>
            <a:ext cx="5468100" cy="5468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613" name="Google Shape;6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913" y="1122838"/>
            <a:ext cx="2697480" cy="269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75675" y="1122850"/>
            <a:ext cx="2139696" cy="21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0713" y="6889225"/>
            <a:ext cx="1609344" cy="160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29500" y="7063375"/>
            <a:ext cx="2139696" cy="21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29500" y="3932275"/>
            <a:ext cx="2048256" cy="2048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24"/>
          <p:cNvGrpSpPr/>
          <p:nvPr/>
        </p:nvGrpSpPr>
        <p:grpSpPr>
          <a:xfrm>
            <a:off x="1028700" y="3262547"/>
            <a:ext cx="4872086" cy="5946711"/>
            <a:chOff x="0" y="-57150"/>
            <a:chExt cx="812800" cy="870000"/>
          </a:xfrm>
        </p:grpSpPr>
        <p:sp>
          <p:nvSpPr>
            <p:cNvPr id="619" name="Google Shape;619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620" name="Google Shape;620;p24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1" name="Google Shape;621;p24"/>
          <p:cNvSpPr txBox="1"/>
          <p:nvPr/>
        </p:nvSpPr>
        <p:spPr>
          <a:xfrm>
            <a:off x="1451550" y="3853150"/>
            <a:ext cx="4449300" cy="5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rPr>
              <a:t>Pandas </a:t>
            </a:r>
            <a:endParaRPr b="0" i="0" sz="5200" u="none" cap="none" strike="noStrike">
              <a:solidFill>
                <a:srgbClr val="FDB6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rPr>
              <a:t>Numpy</a:t>
            </a:r>
            <a:endParaRPr b="0" i="0" sz="5200" u="none" cap="none" strike="noStrike">
              <a:solidFill>
                <a:srgbClr val="FDB6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rPr>
              <a:t>Matplotlib</a:t>
            </a:r>
            <a:endParaRPr b="0" i="0" sz="5200" u="none" cap="none" strike="noStrike">
              <a:solidFill>
                <a:srgbClr val="FDB6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rPr>
              <a:t>Seaborn</a:t>
            </a:r>
            <a:endParaRPr b="0" i="0" sz="5200" u="none" cap="none" strike="noStrike">
              <a:solidFill>
                <a:srgbClr val="FDB6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FDB600"/>
                </a:solidFill>
                <a:latin typeface="Paytone One"/>
                <a:ea typeface="Paytone One"/>
                <a:cs typeface="Paytone One"/>
                <a:sym typeface="Paytone One"/>
              </a:rPr>
              <a:t>Scikit-Learn</a:t>
            </a:r>
            <a:endParaRPr b="0" i="0" sz="5200" u="none" cap="none" strike="noStrike">
              <a:solidFill>
                <a:srgbClr val="FDB6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9"/>
          <p:cNvPicPr preferRelativeResize="0"/>
          <p:nvPr/>
        </p:nvPicPr>
        <p:blipFill rotWithShape="1">
          <a:blip r:embed="rId3">
            <a:alphaModFix/>
          </a:blip>
          <a:srcRect b="17933" l="0" r="0" t="0"/>
          <a:stretch/>
        </p:blipFill>
        <p:spPr>
          <a:xfrm rot="-7878636">
            <a:off x="14676827" y="-611955"/>
            <a:ext cx="4692047" cy="3215072"/>
          </a:xfrm>
          <a:custGeom>
            <a:rect b="b" l="l" r="r" t="t"/>
            <a:pathLst>
              <a:path extrusionOk="0" h="2143381" w="3128031">
                <a:moveTo>
                  <a:pt x="1505782" y="2143381"/>
                </a:moveTo>
                <a:lnTo>
                  <a:pt x="0" y="820026"/>
                </a:lnTo>
                <a:lnTo>
                  <a:pt x="0" y="0"/>
                </a:lnTo>
                <a:lnTo>
                  <a:pt x="3128031" y="0"/>
                </a:lnTo>
                <a:lnTo>
                  <a:pt x="3128031" y="297502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628" name="Google Shape;628;p9"/>
          <p:cNvCxnSpPr/>
          <p:nvPr/>
        </p:nvCxnSpPr>
        <p:spPr>
          <a:xfrm rot="10800000">
            <a:off x="3951500" y="8511123"/>
            <a:ext cx="228706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9"/>
          <p:cNvCxnSpPr/>
          <p:nvPr/>
        </p:nvCxnSpPr>
        <p:spPr>
          <a:xfrm>
            <a:off x="0" y="5573948"/>
            <a:ext cx="18288000" cy="0"/>
          </a:xfrm>
          <a:prstGeom prst="straightConnector1">
            <a:avLst/>
          </a:prstGeom>
          <a:noFill/>
          <a:ln cap="flat" cmpd="sng" w="22225">
            <a:solidFill>
              <a:srgbClr val="F2F2F2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630" name="Google Shape;630;p9"/>
          <p:cNvGrpSpPr/>
          <p:nvPr/>
        </p:nvGrpSpPr>
        <p:grpSpPr>
          <a:xfrm>
            <a:off x="8785448" y="4307281"/>
            <a:ext cx="709901" cy="709901"/>
            <a:chOff x="5856965" y="3000616"/>
            <a:chExt cx="473267" cy="473267"/>
          </a:xfrm>
        </p:grpSpPr>
        <p:sp>
          <p:nvSpPr>
            <p:cNvPr id="631" name="Google Shape;631;p9"/>
            <p:cNvSpPr/>
            <p:nvPr/>
          </p:nvSpPr>
          <p:spPr>
            <a:xfrm>
              <a:off x="5856965" y="3000616"/>
              <a:ext cx="473267" cy="473267"/>
            </a:xfrm>
            <a:prstGeom prst="ellipse">
              <a:avLst/>
            </a:prstGeom>
            <a:solidFill>
              <a:srgbClr val="E643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5955550" y="3099914"/>
              <a:ext cx="276097" cy="274671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52400" rotWithShape="0" algn="r" dir="10800000" dist="63500">
                <a:srgbClr val="000000">
                  <a:alpha val="2431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9"/>
          <p:cNvGrpSpPr/>
          <p:nvPr/>
        </p:nvGrpSpPr>
        <p:grpSpPr>
          <a:xfrm>
            <a:off x="11350123" y="4307281"/>
            <a:ext cx="709901" cy="709901"/>
            <a:chOff x="741896" y="3000616"/>
            <a:chExt cx="473267" cy="473267"/>
          </a:xfrm>
        </p:grpSpPr>
        <p:sp>
          <p:nvSpPr>
            <p:cNvPr id="634" name="Google Shape;634;p9"/>
            <p:cNvSpPr/>
            <p:nvPr/>
          </p:nvSpPr>
          <p:spPr>
            <a:xfrm>
              <a:off x="741896" y="3000616"/>
              <a:ext cx="473267" cy="473267"/>
            </a:xfrm>
            <a:prstGeom prst="ellipse">
              <a:avLst/>
            </a:prstGeom>
            <a:solidFill>
              <a:srgbClr val="E643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 flipH="1">
              <a:off x="840481" y="3099914"/>
              <a:ext cx="276097" cy="274671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52400" rotWithShape="0" algn="r" dir="10800000" dist="63500">
                <a:srgbClr val="000000">
                  <a:alpha val="2431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9"/>
          <p:cNvGrpSpPr/>
          <p:nvPr/>
        </p:nvGrpSpPr>
        <p:grpSpPr>
          <a:xfrm>
            <a:off x="13914797" y="4307281"/>
            <a:ext cx="709901" cy="709901"/>
            <a:chOff x="741896" y="3000616"/>
            <a:chExt cx="473267" cy="473267"/>
          </a:xfrm>
        </p:grpSpPr>
        <p:sp>
          <p:nvSpPr>
            <p:cNvPr id="637" name="Google Shape;637;p9"/>
            <p:cNvSpPr/>
            <p:nvPr/>
          </p:nvSpPr>
          <p:spPr>
            <a:xfrm>
              <a:off x="741896" y="3000616"/>
              <a:ext cx="473267" cy="473267"/>
            </a:xfrm>
            <a:prstGeom prst="ellipse">
              <a:avLst/>
            </a:prstGeom>
            <a:solidFill>
              <a:srgbClr val="E643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 flipH="1">
              <a:off x="840481" y="3099914"/>
              <a:ext cx="276097" cy="274671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52400" rotWithShape="0" algn="r" dir="10800000" dist="63500">
                <a:srgbClr val="000000">
                  <a:alpha val="2431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9"/>
          <p:cNvGrpSpPr/>
          <p:nvPr/>
        </p:nvGrpSpPr>
        <p:grpSpPr>
          <a:xfrm>
            <a:off x="16493458" y="4307281"/>
            <a:ext cx="709901" cy="709901"/>
            <a:chOff x="741896" y="3000616"/>
            <a:chExt cx="473267" cy="473267"/>
          </a:xfrm>
        </p:grpSpPr>
        <p:sp>
          <p:nvSpPr>
            <p:cNvPr id="640" name="Google Shape;640;p9"/>
            <p:cNvSpPr/>
            <p:nvPr/>
          </p:nvSpPr>
          <p:spPr>
            <a:xfrm>
              <a:off x="741896" y="3000616"/>
              <a:ext cx="473267" cy="473267"/>
            </a:xfrm>
            <a:prstGeom prst="ellipse">
              <a:avLst/>
            </a:prstGeom>
            <a:solidFill>
              <a:srgbClr val="E643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 flipH="1">
              <a:off x="840481" y="3099914"/>
              <a:ext cx="276097" cy="274671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52400" rotWithShape="0" algn="r" dir="10800000" dist="63500">
                <a:srgbClr val="000000">
                  <a:alpha val="2431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3701605" y="4307281"/>
            <a:ext cx="709901" cy="709901"/>
            <a:chOff x="741896" y="3000616"/>
            <a:chExt cx="473267" cy="473267"/>
          </a:xfrm>
        </p:grpSpPr>
        <p:sp>
          <p:nvSpPr>
            <p:cNvPr id="643" name="Google Shape;643;p9"/>
            <p:cNvSpPr/>
            <p:nvPr/>
          </p:nvSpPr>
          <p:spPr>
            <a:xfrm>
              <a:off x="741896" y="3000616"/>
              <a:ext cx="473267" cy="473267"/>
            </a:xfrm>
            <a:prstGeom prst="ellipse">
              <a:avLst/>
            </a:prstGeom>
            <a:solidFill>
              <a:srgbClr val="E643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 flipH="1">
              <a:off x="840481" y="3099914"/>
              <a:ext cx="276097" cy="274671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52400" rotWithShape="0" algn="r" dir="10800000" dist="63500">
                <a:srgbClr val="000000">
                  <a:alpha val="2431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9"/>
          <p:cNvGrpSpPr/>
          <p:nvPr/>
        </p:nvGrpSpPr>
        <p:grpSpPr>
          <a:xfrm>
            <a:off x="6220774" y="4307281"/>
            <a:ext cx="709901" cy="709901"/>
            <a:chOff x="741896" y="3000616"/>
            <a:chExt cx="473267" cy="473267"/>
          </a:xfrm>
        </p:grpSpPr>
        <p:sp>
          <p:nvSpPr>
            <p:cNvPr id="646" name="Google Shape;646;p9"/>
            <p:cNvSpPr/>
            <p:nvPr/>
          </p:nvSpPr>
          <p:spPr>
            <a:xfrm>
              <a:off x="741896" y="3000616"/>
              <a:ext cx="473267" cy="473267"/>
            </a:xfrm>
            <a:prstGeom prst="ellipse">
              <a:avLst/>
            </a:prstGeom>
            <a:solidFill>
              <a:srgbClr val="E643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 flipH="1">
              <a:off x="840481" y="3099914"/>
              <a:ext cx="276097" cy="274671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52400" rotWithShape="0" algn="r" dir="10800000" dist="63500">
                <a:srgbClr val="000000">
                  <a:alpha val="2431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9"/>
          <p:cNvGrpSpPr/>
          <p:nvPr/>
        </p:nvGrpSpPr>
        <p:grpSpPr>
          <a:xfrm>
            <a:off x="1176044" y="4307281"/>
            <a:ext cx="709901" cy="709901"/>
            <a:chOff x="741896" y="3000616"/>
            <a:chExt cx="473267" cy="473267"/>
          </a:xfrm>
        </p:grpSpPr>
        <p:sp>
          <p:nvSpPr>
            <p:cNvPr id="649" name="Google Shape;649;p9"/>
            <p:cNvSpPr/>
            <p:nvPr/>
          </p:nvSpPr>
          <p:spPr>
            <a:xfrm>
              <a:off x="741896" y="3000616"/>
              <a:ext cx="473267" cy="473267"/>
            </a:xfrm>
            <a:prstGeom prst="ellipse">
              <a:avLst/>
            </a:prstGeom>
            <a:solidFill>
              <a:srgbClr val="E643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 flipH="1">
              <a:off x="840481" y="3099914"/>
              <a:ext cx="276097" cy="274671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52400" rotWithShape="0" algn="r" dir="10800000" dist="63500">
                <a:srgbClr val="000000">
                  <a:alpha val="2431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9"/>
          <p:cNvGrpSpPr/>
          <p:nvPr/>
        </p:nvGrpSpPr>
        <p:grpSpPr>
          <a:xfrm>
            <a:off x="2461820" y="5358876"/>
            <a:ext cx="430143" cy="430143"/>
            <a:chOff x="1641962" y="3059245"/>
            <a:chExt cx="286762" cy="286762"/>
          </a:xfrm>
        </p:grpSpPr>
        <p:sp>
          <p:nvSpPr>
            <p:cNvPr id="652" name="Google Shape;652;p9"/>
            <p:cNvSpPr/>
            <p:nvPr/>
          </p:nvSpPr>
          <p:spPr>
            <a:xfrm>
              <a:off x="1641962" y="3059245"/>
              <a:ext cx="286762" cy="28676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1688830" y="3105688"/>
              <a:ext cx="193026" cy="193876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5" y="52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52" y="77"/>
                    <a:pt x="50" y="77"/>
                    <a:pt x="48" y="77"/>
                  </a:cubicBezTo>
                  <a:cubicBezTo>
                    <a:pt x="47" y="77"/>
                    <a:pt x="45" y="77"/>
                    <a:pt x="44" y="76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1" y="72"/>
                    <a:pt x="41" y="68"/>
                    <a:pt x="43" y="6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6"/>
                    <a:pt x="16" y="53"/>
                    <a:pt x="16" y="5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3"/>
                    <a:pt x="19" y="40"/>
                    <a:pt x="2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4"/>
                    <a:pt x="43" y="2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18"/>
                    <a:pt x="50" y="18"/>
                    <a:pt x="52" y="20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7" y="46"/>
                    <a:pt x="77" y="50"/>
                    <a:pt x="75" y="52"/>
                  </a:cubicBezTo>
                  <a:close/>
                </a:path>
              </a:pathLst>
            </a:custGeom>
            <a:gradFill>
              <a:gsLst>
                <a:gs pos="0">
                  <a:srgbClr val="E64313">
                    <a:alpha val="21568"/>
                  </a:srgbClr>
                </a:gs>
                <a:gs pos="52999">
                  <a:srgbClr val="E26C1A">
                    <a:alpha val="80000"/>
                  </a:srgbClr>
                </a:gs>
                <a:gs pos="100000">
                  <a:srgbClr val="FEDA7C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p9"/>
          <p:cNvGrpSpPr/>
          <p:nvPr/>
        </p:nvGrpSpPr>
        <p:grpSpPr>
          <a:xfrm>
            <a:off x="5099102" y="5358876"/>
            <a:ext cx="430143" cy="430143"/>
            <a:chOff x="1641962" y="3059245"/>
            <a:chExt cx="286762" cy="286762"/>
          </a:xfrm>
        </p:grpSpPr>
        <p:sp>
          <p:nvSpPr>
            <p:cNvPr id="655" name="Google Shape;655;p9"/>
            <p:cNvSpPr/>
            <p:nvPr/>
          </p:nvSpPr>
          <p:spPr>
            <a:xfrm>
              <a:off x="1641962" y="3059245"/>
              <a:ext cx="286762" cy="28676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1688830" y="3105688"/>
              <a:ext cx="193026" cy="193876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5" y="52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52" y="77"/>
                    <a:pt x="50" y="77"/>
                    <a:pt x="48" y="77"/>
                  </a:cubicBezTo>
                  <a:cubicBezTo>
                    <a:pt x="47" y="77"/>
                    <a:pt x="45" y="77"/>
                    <a:pt x="44" y="76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1" y="72"/>
                    <a:pt x="41" y="68"/>
                    <a:pt x="43" y="6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6"/>
                    <a:pt x="16" y="53"/>
                    <a:pt x="16" y="5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3"/>
                    <a:pt x="19" y="40"/>
                    <a:pt x="2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4"/>
                    <a:pt x="43" y="2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18"/>
                    <a:pt x="50" y="18"/>
                    <a:pt x="52" y="20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7" y="46"/>
                    <a:pt x="77" y="50"/>
                    <a:pt x="75" y="52"/>
                  </a:cubicBezTo>
                  <a:close/>
                </a:path>
              </a:pathLst>
            </a:custGeom>
            <a:gradFill>
              <a:gsLst>
                <a:gs pos="0">
                  <a:srgbClr val="E64313">
                    <a:alpha val="21568"/>
                  </a:srgbClr>
                </a:gs>
                <a:gs pos="52999">
                  <a:srgbClr val="E26C1A">
                    <a:alpha val="80000"/>
                  </a:srgbClr>
                </a:gs>
                <a:gs pos="100000">
                  <a:srgbClr val="FEDA7C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p9"/>
          <p:cNvGrpSpPr/>
          <p:nvPr/>
        </p:nvGrpSpPr>
        <p:grpSpPr>
          <a:xfrm>
            <a:off x="7658580" y="5358876"/>
            <a:ext cx="430143" cy="430143"/>
            <a:chOff x="1641962" y="3059245"/>
            <a:chExt cx="286762" cy="286762"/>
          </a:xfrm>
        </p:grpSpPr>
        <p:sp>
          <p:nvSpPr>
            <p:cNvPr id="658" name="Google Shape;658;p9"/>
            <p:cNvSpPr/>
            <p:nvPr/>
          </p:nvSpPr>
          <p:spPr>
            <a:xfrm>
              <a:off x="1641962" y="3059245"/>
              <a:ext cx="286762" cy="28676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688830" y="3105688"/>
              <a:ext cx="193026" cy="193876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5" y="52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52" y="77"/>
                    <a:pt x="50" y="77"/>
                    <a:pt x="48" y="77"/>
                  </a:cubicBezTo>
                  <a:cubicBezTo>
                    <a:pt x="47" y="77"/>
                    <a:pt x="45" y="77"/>
                    <a:pt x="44" y="76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1" y="72"/>
                    <a:pt x="41" y="68"/>
                    <a:pt x="43" y="6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6"/>
                    <a:pt x="16" y="53"/>
                    <a:pt x="16" y="5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3"/>
                    <a:pt x="19" y="40"/>
                    <a:pt x="2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4"/>
                    <a:pt x="43" y="2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18"/>
                    <a:pt x="50" y="18"/>
                    <a:pt x="52" y="20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7" y="46"/>
                    <a:pt x="77" y="50"/>
                    <a:pt x="75" y="52"/>
                  </a:cubicBezTo>
                  <a:close/>
                </a:path>
              </a:pathLst>
            </a:custGeom>
            <a:gradFill>
              <a:gsLst>
                <a:gs pos="0">
                  <a:srgbClr val="E64313">
                    <a:alpha val="21568"/>
                  </a:srgbClr>
                </a:gs>
                <a:gs pos="52999">
                  <a:srgbClr val="E26C1A">
                    <a:alpha val="80000"/>
                  </a:srgbClr>
                </a:gs>
                <a:gs pos="100000">
                  <a:srgbClr val="FEDA7C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9"/>
          <p:cNvGrpSpPr/>
          <p:nvPr/>
        </p:nvGrpSpPr>
        <p:grpSpPr>
          <a:xfrm>
            <a:off x="10218059" y="5358876"/>
            <a:ext cx="430143" cy="430143"/>
            <a:chOff x="1641962" y="3059245"/>
            <a:chExt cx="286762" cy="286762"/>
          </a:xfrm>
        </p:grpSpPr>
        <p:sp>
          <p:nvSpPr>
            <p:cNvPr id="661" name="Google Shape;661;p9"/>
            <p:cNvSpPr/>
            <p:nvPr/>
          </p:nvSpPr>
          <p:spPr>
            <a:xfrm>
              <a:off x="1641962" y="3059245"/>
              <a:ext cx="286762" cy="28676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1688830" y="3105688"/>
              <a:ext cx="193026" cy="193876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5" y="52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52" y="77"/>
                    <a:pt x="50" y="77"/>
                    <a:pt x="48" y="77"/>
                  </a:cubicBezTo>
                  <a:cubicBezTo>
                    <a:pt x="47" y="77"/>
                    <a:pt x="45" y="77"/>
                    <a:pt x="44" y="76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1" y="72"/>
                    <a:pt x="41" y="68"/>
                    <a:pt x="43" y="6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6"/>
                    <a:pt x="16" y="53"/>
                    <a:pt x="16" y="5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3"/>
                    <a:pt x="19" y="40"/>
                    <a:pt x="2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4"/>
                    <a:pt x="43" y="2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18"/>
                    <a:pt x="50" y="18"/>
                    <a:pt x="52" y="20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7" y="46"/>
                    <a:pt x="77" y="50"/>
                    <a:pt x="75" y="52"/>
                  </a:cubicBezTo>
                  <a:close/>
                </a:path>
              </a:pathLst>
            </a:custGeom>
            <a:gradFill>
              <a:gsLst>
                <a:gs pos="0">
                  <a:srgbClr val="E64313">
                    <a:alpha val="21568"/>
                  </a:srgbClr>
                </a:gs>
                <a:gs pos="52999">
                  <a:srgbClr val="E26C1A">
                    <a:alpha val="80000"/>
                  </a:srgbClr>
                </a:gs>
                <a:gs pos="100000">
                  <a:srgbClr val="FEDA7C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9"/>
          <p:cNvGrpSpPr/>
          <p:nvPr/>
        </p:nvGrpSpPr>
        <p:grpSpPr>
          <a:xfrm>
            <a:off x="12777537" y="5358876"/>
            <a:ext cx="430143" cy="430143"/>
            <a:chOff x="1641962" y="3059245"/>
            <a:chExt cx="286762" cy="286762"/>
          </a:xfrm>
        </p:grpSpPr>
        <p:sp>
          <p:nvSpPr>
            <p:cNvPr id="664" name="Google Shape;664;p9"/>
            <p:cNvSpPr/>
            <p:nvPr/>
          </p:nvSpPr>
          <p:spPr>
            <a:xfrm>
              <a:off x="1641962" y="3059245"/>
              <a:ext cx="286762" cy="28676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1688830" y="3105688"/>
              <a:ext cx="193026" cy="193876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5" y="52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52" y="77"/>
                    <a:pt x="50" y="77"/>
                    <a:pt x="48" y="77"/>
                  </a:cubicBezTo>
                  <a:cubicBezTo>
                    <a:pt x="47" y="77"/>
                    <a:pt x="45" y="77"/>
                    <a:pt x="44" y="76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1" y="72"/>
                    <a:pt x="41" y="68"/>
                    <a:pt x="43" y="6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6"/>
                    <a:pt x="16" y="53"/>
                    <a:pt x="16" y="5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3"/>
                    <a:pt x="19" y="40"/>
                    <a:pt x="2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4"/>
                    <a:pt x="43" y="2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18"/>
                    <a:pt x="50" y="18"/>
                    <a:pt x="52" y="20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7" y="46"/>
                    <a:pt x="77" y="50"/>
                    <a:pt x="75" y="52"/>
                  </a:cubicBezTo>
                  <a:close/>
                </a:path>
              </a:pathLst>
            </a:custGeom>
            <a:gradFill>
              <a:gsLst>
                <a:gs pos="0">
                  <a:srgbClr val="E64313">
                    <a:alpha val="21568"/>
                  </a:srgbClr>
                </a:gs>
                <a:gs pos="52999">
                  <a:srgbClr val="E26C1A">
                    <a:alpha val="80000"/>
                  </a:srgbClr>
                </a:gs>
                <a:gs pos="100000">
                  <a:srgbClr val="FEDA7C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9"/>
          <p:cNvGrpSpPr/>
          <p:nvPr/>
        </p:nvGrpSpPr>
        <p:grpSpPr>
          <a:xfrm>
            <a:off x="15337013" y="5358876"/>
            <a:ext cx="430143" cy="430143"/>
            <a:chOff x="1641962" y="3059245"/>
            <a:chExt cx="286762" cy="286762"/>
          </a:xfrm>
        </p:grpSpPr>
        <p:sp>
          <p:nvSpPr>
            <p:cNvPr id="667" name="Google Shape;667;p9"/>
            <p:cNvSpPr/>
            <p:nvPr/>
          </p:nvSpPr>
          <p:spPr>
            <a:xfrm>
              <a:off x="1641962" y="3059245"/>
              <a:ext cx="286762" cy="28676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1688830" y="3105688"/>
              <a:ext cx="193026" cy="193876"/>
            </a:xfrm>
            <a:custGeom>
              <a:rect b="b" l="l" r="r" t="t"/>
              <a:pathLst>
                <a:path extrusionOk="0" h="96" w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5" y="52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52" y="77"/>
                    <a:pt x="50" y="77"/>
                    <a:pt x="48" y="77"/>
                  </a:cubicBezTo>
                  <a:cubicBezTo>
                    <a:pt x="47" y="77"/>
                    <a:pt x="45" y="77"/>
                    <a:pt x="44" y="76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1" y="72"/>
                    <a:pt x="41" y="68"/>
                    <a:pt x="43" y="6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6"/>
                    <a:pt x="16" y="53"/>
                    <a:pt x="16" y="5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3"/>
                    <a:pt x="19" y="40"/>
                    <a:pt x="2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4"/>
                    <a:pt x="43" y="2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18"/>
                    <a:pt x="50" y="18"/>
                    <a:pt x="52" y="20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7" y="46"/>
                    <a:pt x="77" y="50"/>
                    <a:pt x="75" y="52"/>
                  </a:cubicBezTo>
                  <a:close/>
                </a:path>
              </a:pathLst>
            </a:custGeom>
            <a:gradFill>
              <a:gsLst>
                <a:gs pos="0">
                  <a:srgbClr val="E64313">
                    <a:alpha val="21568"/>
                  </a:srgbClr>
                </a:gs>
                <a:gs pos="52999">
                  <a:srgbClr val="E26C1A">
                    <a:alpha val="80000"/>
                  </a:srgbClr>
                </a:gs>
                <a:gs pos="100000">
                  <a:srgbClr val="FEDA7C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68575" lIns="137150" spcFirstLastPara="1" rIns="137150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p9"/>
          <p:cNvSpPr/>
          <p:nvPr/>
        </p:nvSpPr>
        <p:spPr>
          <a:xfrm rot="10800000">
            <a:off x="1394877" y="4993671"/>
            <a:ext cx="272232" cy="635151"/>
          </a:xfrm>
          <a:custGeom>
            <a:rect b="b" l="l" r="r" t="t"/>
            <a:pathLst>
              <a:path extrusionOk="0" h="491413" w="181488">
                <a:moveTo>
                  <a:pt x="0" y="491413"/>
                </a:moveTo>
                <a:cubicBezTo>
                  <a:pt x="49297" y="384758"/>
                  <a:pt x="91452" y="168567"/>
                  <a:pt x="93125" y="0"/>
                </a:cubicBezTo>
                <a:cubicBezTo>
                  <a:pt x="92417" y="151897"/>
                  <a:pt x="108377" y="275222"/>
                  <a:pt x="181488" y="491413"/>
                </a:cubicBezTo>
                <a:lnTo>
                  <a:pt x="0" y="491413"/>
                </a:lnTo>
                <a:close/>
              </a:path>
            </a:pathLst>
          </a:custGeom>
          <a:solidFill>
            <a:srgbClr val="E643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9"/>
          <p:cNvSpPr/>
          <p:nvPr/>
        </p:nvSpPr>
        <p:spPr>
          <a:xfrm rot="10800000">
            <a:off x="3920438" y="4994212"/>
            <a:ext cx="272232" cy="634610"/>
          </a:xfrm>
          <a:custGeom>
            <a:rect b="b" l="l" r="r" t="t"/>
            <a:pathLst>
              <a:path extrusionOk="0" h="491413" w="181488">
                <a:moveTo>
                  <a:pt x="0" y="491413"/>
                </a:moveTo>
                <a:cubicBezTo>
                  <a:pt x="49297" y="384758"/>
                  <a:pt x="91452" y="168567"/>
                  <a:pt x="93125" y="0"/>
                </a:cubicBezTo>
                <a:cubicBezTo>
                  <a:pt x="92417" y="151897"/>
                  <a:pt x="108377" y="275222"/>
                  <a:pt x="181488" y="491413"/>
                </a:cubicBezTo>
                <a:lnTo>
                  <a:pt x="0" y="491413"/>
                </a:lnTo>
                <a:close/>
              </a:path>
            </a:pathLst>
          </a:custGeom>
          <a:solidFill>
            <a:srgbClr val="E643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9"/>
          <p:cNvSpPr/>
          <p:nvPr/>
        </p:nvSpPr>
        <p:spPr>
          <a:xfrm rot="10800000">
            <a:off x="6439607" y="4994212"/>
            <a:ext cx="272232" cy="634610"/>
          </a:xfrm>
          <a:custGeom>
            <a:rect b="b" l="l" r="r" t="t"/>
            <a:pathLst>
              <a:path extrusionOk="0" h="491413" w="181488">
                <a:moveTo>
                  <a:pt x="0" y="491413"/>
                </a:moveTo>
                <a:cubicBezTo>
                  <a:pt x="49297" y="384758"/>
                  <a:pt x="91452" y="168567"/>
                  <a:pt x="93125" y="0"/>
                </a:cubicBezTo>
                <a:cubicBezTo>
                  <a:pt x="92417" y="151897"/>
                  <a:pt x="108377" y="275222"/>
                  <a:pt x="181488" y="491413"/>
                </a:cubicBezTo>
                <a:lnTo>
                  <a:pt x="0" y="491413"/>
                </a:lnTo>
                <a:close/>
              </a:path>
            </a:pathLst>
          </a:custGeom>
          <a:solidFill>
            <a:srgbClr val="E643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9"/>
          <p:cNvSpPr/>
          <p:nvPr/>
        </p:nvSpPr>
        <p:spPr>
          <a:xfrm rot="10800000">
            <a:off x="9004281" y="4994212"/>
            <a:ext cx="272232" cy="634610"/>
          </a:xfrm>
          <a:custGeom>
            <a:rect b="b" l="l" r="r" t="t"/>
            <a:pathLst>
              <a:path extrusionOk="0" h="491413" w="181488">
                <a:moveTo>
                  <a:pt x="0" y="491413"/>
                </a:moveTo>
                <a:cubicBezTo>
                  <a:pt x="49297" y="384758"/>
                  <a:pt x="91452" y="168567"/>
                  <a:pt x="93125" y="0"/>
                </a:cubicBezTo>
                <a:cubicBezTo>
                  <a:pt x="92417" y="151897"/>
                  <a:pt x="108377" y="275222"/>
                  <a:pt x="181488" y="491413"/>
                </a:cubicBezTo>
                <a:lnTo>
                  <a:pt x="0" y="491413"/>
                </a:lnTo>
                <a:close/>
              </a:path>
            </a:pathLst>
          </a:custGeom>
          <a:solidFill>
            <a:srgbClr val="E643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9"/>
          <p:cNvSpPr/>
          <p:nvPr/>
        </p:nvSpPr>
        <p:spPr>
          <a:xfrm rot="10800000">
            <a:off x="11568956" y="4994212"/>
            <a:ext cx="272232" cy="634610"/>
          </a:xfrm>
          <a:custGeom>
            <a:rect b="b" l="l" r="r" t="t"/>
            <a:pathLst>
              <a:path extrusionOk="0" h="491413" w="181488">
                <a:moveTo>
                  <a:pt x="0" y="491413"/>
                </a:moveTo>
                <a:cubicBezTo>
                  <a:pt x="49297" y="384758"/>
                  <a:pt x="91452" y="168567"/>
                  <a:pt x="93125" y="0"/>
                </a:cubicBezTo>
                <a:cubicBezTo>
                  <a:pt x="92417" y="151897"/>
                  <a:pt x="108377" y="275222"/>
                  <a:pt x="181488" y="491413"/>
                </a:cubicBezTo>
                <a:lnTo>
                  <a:pt x="0" y="491413"/>
                </a:lnTo>
                <a:close/>
              </a:path>
            </a:pathLst>
          </a:custGeom>
          <a:solidFill>
            <a:srgbClr val="E643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9"/>
          <p:cNvSpPr/>
          <p:nvPr/>
        </p:nvSpPr>
        <p:spPr>
          <a:xfrm rot="10800000">
            <a:off x="14133630" y="4994212"/>
            <a:ext cx="272232" cy="634610"/>
          </a:xfrm>
          <a:custGeom>
            <a:rect b="b" l="l" r="r" t="t"/>
            <a:pathLst>
              <a:path extrusionOk="0" h="491413" w="181488">
                <a:moveTo>
                  <a:pt x="0" y="491413"/>
                </a:moveTo>
                <a:cubicBezTo>
                  <a:pt x="49297" y="384758"/>
                  <a:pt x="91452" y="168567"/>
                  <a:pt x="93125" y="0"/>
                </a:cubicBezTo>
                <a:cubicBezTo>
                  <a:pt x="92417" y="151897"/>
                  <a:pt x="108377" y="275222"/>
                  <a:pt x="181488" y="491413"/>
                </a:cubicBezTo>
                <a:lnTo>
                  <a:pt x="0" y="491413"/>
                </a:lnTo>
                <a:close/>
              </a:path>
            </a:pathLst>
          </a:custGeom>
          <a:solidFill>
            <a:srgbClr val="E643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9"/>
          <p:cNvSpPr/>
          <p:nvPr/>
        </p:nvSpPr>
        <p:spPr>
          <a:xfrm rot="10800000">
            <a:off x="16712291" y="4994212"/>
            <a:ext cx="272232" cy="634610"/>
          </a:xfrm>
          <a:custGeom>
            <a:rect b="b" l="l" r="r" t="t"/>
            <a:pathLst>
              <a:path extrusionOk="0" h="491413" w="181488">
                <a:moveTo>
                  <a:pt x="0" y="491413"/>
                </a:moveTo>
                <a:cubicBezTo>
                  <a:pt x="49297" y="384758"/>
                  <a:pt x="91452" y="168567"/>
                  <a:pt x="93125" y="0"/>
                </a:cubicBezTo>
                <a:cubicBezTo>
                  <a:pt x="92417" y="151897"/>
                  <a:pt x="108377" y="275222"/>
                  <a:pt x="181488" y="491413"/>
                </a:cubicBezTo>
                <a:lnTo>
                  <a:pt x="0" y="491413"/>
                </a:lnTo>
                <a:close/>
              </a:path>
            </a:pathLst>
          </a:custGeom>
          <a:solidFill>
            <a:srgbClr val="E643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9"/>
          <p:cNvSpPr txBox="1"/>
          <p:nvPr>
            <p:ph type="title"/>
          </p:nvPr>
        </p:nvSpPr>
        <p:spPr>
          <a:xfrm>
            <a:off x="557225" y="521175"/>
            <a:ext cx="152100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8400"/>
              <a:t>Approach</a:t>
            </a:r>
            <a:endParaRPr sz="12600"/>
          </a:p>
        </p:txBody>
      </p:sp>
      <p:pic>
        <p:nvPicPr>
          <p:cNvPr id="677" name="Google Shape;6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450" y="2619750"/>
            <a:ext cx="1591200" cy="16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9"/>
          <p:cNvSpPr txBox="1"/>
          <p:nvPr/>
        </p:nvSpPr>
        <p:spPr>
          <a:xfrm>
            <a:off x="3003612" y="6283125"/>
            <a:ext cx="2287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Importing Dataset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9" name="Google Shape;67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1012" y="2480375"/>
            <a:ext cx="1591056" cy="16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"/>
          <p:cNvSpPr txBox="1"/>
          <p:nvPr/>
        </p:nvSpPr>
        <p:spPr>
          <a:xfrm>
            <a:off x="539787" y="6283125"/>
            <a:ext cx="22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Study the Problem Statement</a:t>
            </a:r>
            <a:endParaRPr b="1" i="0" sz="9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1" name="Google Shape;681;p9"/>
          <p:cNvSpPr txBox="1"/>
          <p:nvPr/>
        </p:nvSpPr>
        <p:spPr>
          <a:xfrm>
            <a:off x="5467450" y="6283125"/>
            <a:ext cx="22872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Data 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Cleaning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removing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unwanted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Google Shape;682;p9"/>
          <p:cNvSpPr txBox="1"/>
          <p:nvPr/>
        </p:nvSpPr>
        <p:spPr>
          <a:xfrm>
            <a:off x="8007475" y="6283125"/>
            <a:ext cx="254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(Exploratory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Data Analysis)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9"/>
          <p:cNvSpPr txBox="1"/>
          <p:nvPr/>
        </p:nvSpPr>
        <p:spPr>
          <a:xfrm>
            <a:off x="10547500" y="6283125"/>
            <a:ext cx="266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Visuali-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sation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9"/>
          <p:cNvSpPr txBox="1"/>
          <p:nvPr/>
        </p:nvSpPr>
        <p:spPr>
          <a:xfrm>
            <a:off x="13264262" y="6081213"/>
            <a:ext cx="2287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Data 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Pre-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processing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b="1" i="0" sz="30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9"/>
          <p:cNvSpPr txBox="1"/>
          <p:nvPr/>
        </p:nvSpPr>
        <p:spPr>
          <a:xfrm>
            <a:off x="15704799" y="6283125"/>
            <a:ext cx="25401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b="1" i="0" lang="en-US" sz="29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redictive</a:t>
            </a:r>
            <a:endParaRPr b="1" i="0" sz="29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i="0" sz="29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E64313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  <a:endParaRPr b="1" i="0" sz="2900" u="none" cap="none" strike="noStrike">
              <a:solidFill>
                <a:srgbClr val="E6431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6" name="Google Shape;68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5513" y="2480375"/>
            <a:ext cx="1591056" cy="161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70025" y="2480375"/>
            <a:ext cx="1591056" cy="161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24513" y="2480375"/>
            <a:ext cx="1591056" cy="161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79013" y="2480375"/>
            <a:ext cx="1591056" cy="161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033513" y="2480375"/>
            <a:ext cx="1591056" cy="1618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1" name="Google Shape;691;p9"/>
          <p:cNvCxnSpPr/>
          <p:nvPr/>
        </p:nvCxnSpPr>
        <p:spPr>
          <a:xfrm>
            <a:off x="441775" y="9820975"/>
            <a:ext cx="17355300" cy="0"/>
          </a:xfrm>
          <a:prstGeom prst="straightConnector1">
            <a:avLst/>
          </a:prstGeom>
          <a:noFill/>
          <a:ln cap="flat" cmpd="sng" w="285750">
            <a:solidFill>
              <a:srgbClr val="FDB6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een and White Minimal Geometric Newsletter Presentation">
  <a:themeElements>
    <a:clrScheme name="Office">
      <a:dk1>
        <a:srgbClr val="000000"/>
      </a:dk1>
      <a:lt1>
        <a:srgbClr val="FFFFFF"/>
      </a:lt1>
      <a:dk2>
        <a:srgbClr val="055E5C"/>
      </a:dk2>
      <a:lt2>
        <a:srgbClr val="EEECE1"/>
      </a:lt2>
      <a:accent1>
        <a:srgbClr val="055E5C"/>
      </a:accent1>
      <a:accent2>
        <a:srgbClr val="FFC000"/>
      </a:accent2>
      <a:accent3>
        <a:srgbClr val="EDECED"/>
      </a:accent3>
      <a:accent4>
        <a:srgbClr val="888888"/>
      </a:accent4>
      <a:accent5>
        <a:srgbClr val="FFC000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</cp:coreProperties>
</file>